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upbearer and the Ba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cupbearer and the baker of the king of Egypt offended their master, the king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haraoh was angry with his two officials, the chief cupbearer and the chief bak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ut them in custody in the house of the captain of the guard, in the same prison where Joseph was conf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aptain of the guard assigned them to Joseph, and he attended them.After they had been in custody for some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of the two men—the cupbearer and the baker of the king of Egypt, who were being held in prison—had a dream the same night, and each dream had a meaning of its 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oseph came to them the next morning, he saw that they were dejec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asked Pharaoh’s officials who were in custody with him in his master’s house, “Why do you look so sad to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both had dreams,” they answered, “but there is no one to interpret them.”Then Joseph said to them, “Do not interpretations belong to God? Tell me your drea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chief cupbearer told Joseph his dream. He said to him, “In my dream I saw a vine in front of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vine were three branches. As soon as it budded, it blossomed, and its clusters ripened into grap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araoh’s cup was in my hand, and I took the grapes, squeezed them into Pharaoh’s cup and put the cup in his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it means,” Joseph said to him. “The three branches are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in three days Pharaoh will lift up your head and restore you to your position, and you will put Pharaoh’s cup in his hand, just as you used to do when you were his cupbear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all goes well with you, remember me and show me kindness; mention me to Pharaoh and get me out of this pri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as forcibly carried off from the land of the Hebrews, and even here I have done nothing to deserve being put in a dung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ief baker saw that Joseph had given a favorable interpretation, he said to Joseph, “I too had a dream: On my head were three baskets of b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op basket were all kinds of baked goods for Pharaoh, but the birds were eating them out of the basket on my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it means,” Joseph said. “The three baskets are thre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in three days Pharaoh will lift off your head and impale your body on a pole. And the birds will eat away your fle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third day was Pharaoh’s birthday, and he gave a feast for all his officials. He lifted up the heads of the chief cupbearer and the chief baker in the presence of his offici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restored the chief cupbearer to his position, so that he once again put the cup into Pharaoh’s h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impaled the chief baker, just as Joseph had said to them in his interpret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hief cupbearer, however, did not remember Joseph; he forgo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2026-10-06T21:12:44Z</dcterms:created>
  <dcterms:modified xsi:type="dcterms:W3CDTF">2026-10-06T21:12:44Z</dcterms:modified>
  <dc:title>Bible.com.au: Genesis 40:1-23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