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9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both had dreams,” they answered, “but there is no one to interpret them.”Then Joseph said to them, “Do not interpretations belong to God? Tell me your dre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chief cupbearer told Joseph his dream. He said to him, “In my dream I saw a 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vine were three branches. As soon as it budded, it blossomed, and its clusters ripened into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s cup was in my hand, and I took the grapes, squeezed them into Pharaoh’s cup and put the cup in hi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it means,” Joseph said to him.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in three days Pharaoh will lift up your head and restore you to your position, and you will put Pharaoh’s cup in his hand, just as you used to do when you were his cupbear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goes well with you, remember me and show me kindness; mention me to Pharaoh and get me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s forcibly carried off from the land of the Hebrews, and even here I have done nothing to deserve being put in a dung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Joseph had given a favorable interpretation, he said to Joseph, “I too had a dream: On my head were three baskets of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were all kinds of baked goods for Pharaoh, but the birds were eating them out of the basket on my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upbearer and the B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t means,” Joseph said.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in three days Pharaoh will lift off your head and impale your body on a pole. And the birds will eat away your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third day was Pharaoh’s birthday, and he gave a feast for all his officials. He lifted up the heads of the chief cupbearer and the chief baker in the presence of his offic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restored the chief cupbearer to his position, so that he once again put the cup into Pharaoh’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impaled the chief baker, just as Joseph had said to them in his interpre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ef cupbearer, however, did not remember Joseph; he forgo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cupbearer and the baker of the king of Egypt offended their master, the king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aoh was angry with his two officials, the chief cupbearer and the chief ba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custody in the house of the captain of the guard, in the same prison where Joseph was conf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aptain of the guard assigned them to Joseph, and he attended them.After they had been in custody for some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of the two men—the cupbearer and the baker of the king of Egypt, who were being held in prison—had a dream the same night, and each dream had a meaning of it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the next morning, he saw that they were dejec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sked Pharaoh’s officials who were in custody with him in his master’s house, “Why do you look so sad toda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2026-06-23T02:48:09Z</dcterms:created>
  <dcterms:modified xsi:type="dcterms:W3CDTF">2026-06-23T02:48:09Z</dcterms:modified>
  <dc:title>Bible.com.au: Genesis 40:1-23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