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6958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4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Cain said to his brother Abel, “Let’s go out to the field.” While they were in the field, Cain attacked his brother Abel and killed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said to Cain, “Where is your brother Abel?”“I don’t know,” he replied. “Am I my brother’s keeper?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, “What have you done? Listen! Your brother’s blood cries out to me from the grou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you are under a curse and driven from the ground, which opened its mouth to receive your brother’s blood from your han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work the ground, it will no longer yield its crops for you. You will be a restless wanderer on the earth.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in said to the Lord, “My punishment is more than I can bea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day you are driving me from the land, and I will be hidden from your presence; I will be a restless wanderer on the earth, and whoever finds me will kill me.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said to him, “Not so; anyone who kills Cain will suffer vengeance seven times over.” Then the Lord put a mark on Cain so that no one who found him would kill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Cain went out from the Lord’s presence and lived in the land of Nod, east of Ede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in made love to his wife, and she became pregnant and gave birth to Enoch. Cain was then building a city, and he named it after his son Enoc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in and Abel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Enoch was born Irad, and Irad was the father of Mehujael, and Mehujael was the father of Methushael, and Methushael was the father of Lamec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ch married two women, one named Adah and the other Zilla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ah gave birth to Jabal; he was the father of those who live in tents and raise livestock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brother’s name was Jubal; he was the father of all who play stringed instruments and pipe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illah also had a son, Tubal-Cain, who forged all kinds of tools out of bronze and iron. Tubal-Cain’s sister was Naamah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ch said to his wives,“Adah and Zillah, listen to me;wives of Lamech, hear my words.I have killed a man for wounding me,a young man for injuring 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Cain is avenged seven times,then Lamech seventy-seven times.”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am made love to his wife again, and she gave birth to a son and named him Seth, saying, “God has granted me another child in place of Abel, since Cain killed him.”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h also had a son, and he named him Enosh.At that time people began to call on the name of the Lor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am made love to his wife Eve, and she became pregnant and gave birth to Cain. She said, “With the help of the Lord I have brought forth a man.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ter she gave birth to his brother Abel.Now Abel kept flocks, and Cain worked the soi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course of time Cain brought some of the fruits of the soil as an offering to the L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el also brought an offering—fat portions from some of the firstborn of his flock. The Lord looked with favor on Abel and his offering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on Cain and his offering he did not look with favor. So Cain was very angry, and his face was downcas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said to Cain, “Why are you angry? Why is your face downcast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do what is right, will you not be accepted? But if you do not do what is right, sin is crouching at your door; it desires to have you, but you must rule over it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">
  <a:themeElements>
    <a:clrScheme name="Theme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2026-06-01T22:35:08Z</dcterms:created>
  <dcterms:modified xsi:type="dcterms:W3CDTF">2026-06-01T22:35:08Z</dcterms:modified>
  <dc:title>Bible.com.au: Genesis 4:1-26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