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25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With me in charge,” he told her, “my master does not concern himself with anything in the house; everything he owns he has entrusted to my c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one is greater in this house than I am. My master has withheld nothing from me except you, because you are his wife. How then could I do such a wicked thing and sin against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gh she spoke to Joseph day after day, he refused to go to bed with her or even be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he went into the house to attend to his duties, and none of the household servants was in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caught him by his cloak and said, “Come to bed with me!” But he left his cloak in her hand and ran out of the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he saw that he had left his cloak in her hand and had run out of th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called her household servants. “Look,” she said to them, “this Hebrew has been brought to us to make sport of us! He came in here to sleep with me, but I scre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eard me scream for help, he left his cloak beside me and ran out of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kept his cloak beside her until his master came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told him this story: “That Hebrew slave you brought us came to me to make sport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Potiphar’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soon as I screamed for help, he left his cloak beside me and ran out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is master heard the story his wife told him, saying, “This is how your slave treated me,” he burned with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eph’s master took him and put him in prison, the place where the king’s prisoners were confined.But while Joseph was there in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with him; he showed him kindness and granted him favor in the eyes of the prison war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warden put Joseph in charge of all those held in the prison, and he was made responsible for all that was don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arden paid no attention to anything under Joseph’s care, because the Lord was with Joseph and gave him success in whatever he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eph had been taken down to Egypt. Potiphar, an Egyptian who was one of Pharaoh’s officials, the captain of the guard, bought him from the Ishmaelites who had taken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with Joseph so that he prospered, and he lived in the house of his Egyptian m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is master saw that the Lord was with him and that the Lord gave him success in everything he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found favor in his eyes and became his attendant. Potiphar put him in charge of his household, and he entrusted to his care everything he ow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he put him in charge of his household and of all that he owned, the Lord blessed the household of the Egyptian because of Joseph. The blessing of the Lord was on everything Potiphar had, both in the house and in the f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Potiphar left everything he had in Joseph’s care; with Joseph in charge, he did not concern himself with anything except the food he ate.Now Joseph was well-built and hands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 a while his master’s wife took notice of Joseph and said, “Come to bed with m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2026-06-04T18:05:20Z</dcterms:created>
  <dcterms:modified xsi:type="dcterms:W3CDTF">2026-06-04T18:05:20Z</dcterms:modified>
  <dc:title>Bible.com.au: Genesis 39:1-23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