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81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6: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sau’s Descendan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account of the family line of Esau (that is, Ed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sau took his wives from the women of Canaan: Adah daughter of Elon the Hittite, and Oholibamah daughter of Anah and granddaughter of Zibeon the Hivi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lso Basemath daughter of Ishmael and sister of Nebaio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dah bore Eliphaz to Esau, Basemath bore Reu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Oholibamah bore Jeush, Jalam and Korah. These were the sons of Esau, who were born to him in Cana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sau took his wives and sons and daughters and all the members of his household, as well as his livestock and all his other animals and all the goods he had acquired in Canaan, and moved to a land some distance from his brother Jacob.]]></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ir possessions were too great for them to remain together; the land where they were staying could not support them both because of their livestoc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Esau (that is, Edom) settled in the hill country of Sei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is the account of the family line of Esau the father of the Edomites in the hill country of Sei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se are the names of Esau’s sons:Eliphaz, the son of Esau’s wife Adah, and Reuel, the son of Esau’s wife Basema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sons of Eliphaz:Teman, Omar, Zepho, Gatam and Kenaz.]]></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sau’s son Eliphaz also had a concubine named Timna, who bore him Amalek. These were grandsons of Esau’s wife Ad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sons of Reuel:Nahath, Zerah, Shammah and Mizzah. These were grandsons of Esau’s wife Basema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sons of Esau’s wife Oholibamah daughter of Anah and granddaughter of Zibeon, whom she bore to Esau:Jeush, Jalam and Kor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se were the chiefs among Esau’s descendants:The sons of Eliphaz the firstborn of Esau:Chiefs Teman, Omar, Zepho, Kenaz,]]></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orah, Gatam and Amalek. These were the chiefs descended from Eliphaz in Edom; they were grandsons of Ad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sons of Esau’s son Reuel:Chiefs Nahath, Zerah, Shammah and Mizzah. These were the chiefs descended from Reuel in Edom; they were grandsons of Esau’s wife Basema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sons of Esau’s wife Oholibamah:Chiefs Jeush, Jalam and Korah. These were the chiefs descended from Esau’s wife Oholibamah daughter of An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se were the sons of Esau (that is, Edom), and these were their chief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se were the sons of Seir the Horite, who were living in the region:Lotan, Shobal, Zibeon, An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ishon, Ezer and Dishan. These sons of Seir in Edom were Horite chief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sons of Lotan:Hori and Homam. Timna was Lotan’s sist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sons of Shobal:Alvan, Manahath, Ebal, Shepho and Ona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sons of Zibeon:Aiah and Anah. This is the Anah who discovered the hot springs in the desert while he was grazing the donkeys of his father Zibe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children of Anah:Dishon and Oholibamah daughter of An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sons of Dishon:Hemdan, Eshban, Ithran and Ker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sons of Ezer:Bilhan, Zaavan and Ak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sons of Dishan:Uz and Ar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se were the Horite chiefs:Lotan, Shobal, Zibeon, Ana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Dishon, Ezer and Dishan. These were the Horite chiefs, according to their divisions, in the land of Seir.The Rulers of Edo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se were the kings who reigned in Edom before any Israelite king reign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ela son of Beor became king of Edom. His city was named Dinhaba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Bela died, Jobab son of Zerah from Bozrah succeeded him as k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Jobab died, Husham from the land of the Temanites succeeded him as k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en Husham died, Hadad son of Bedad, who defeated Midian in the country of Moab, succeeded him as king. His city was named Avit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en Hadad died, Samlah from Masrekah succeeded him as king.]]></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hen Samlah died, Shaul from Rehoboth on the river succeeded him as king.]]></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hen Shaul died, Baal-Hanan son of Akbor succeeded him as ki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hen Baal-Hanan son of Akbor died, Hadad succeeded him as king. His city was named Pau, and his wife’s name was Mehetabel daughter of Matred, the daughter of Me-Zahab.]]></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se were the chiefs descended from Esau, by name, according to their clans and regions:Timna, Alvah, Jethet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Oholibamah, Elah, Pino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Kenaz, Teman, Mibza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Magdiel and Iram. These were the chiefs of Edom, according to their settlements in the land they occupied.This is the family line of Esau, the father of the Edomit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2026-10-26T08:04:04Z</dcterms:created>
  <dcterms:modified xsi:type="dcterms:W3CDTF">2026-10-26T08:04:04Z</dcterms:modified>
  <dc:title>Bible.com.au: Genesis 36:1-43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