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3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 asked, “What’s the meaning of all these flocks and herds I met?”“To find favor in your eyes, my lord,” he sai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sau said, “I already have plenty, my brother. Keep what you have for yourself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, please!” said Jacob. “If I have found favor in your eyes, accept this gift from me. For to see your face is like seeing the face of God, now that you have received me favorab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accept the present that was brought to you, for God has been gracious to me and I have all I need.” And because Jacob insisted, Esau accepted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sau said, “Let us be on our way; I’ll accompany you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acob said to him, “My lord knows that the children are tender and that I must care for the ewes and cows that are nursing their young. If they are driven hard just one day, all the animals will di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let my lord go on ahead of his servant, while I move along slowly at the pace of the flocks and herds before me and the pace of the children, until I come to my lord in Seir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 said, “Then let me leave some of my men with you.”“But why do that?” Jacob asked. “Just let me find favor in the eyes of my lord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day Esau started on his way back to Sei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, however, went to Sukkoth, where he built a place for himself and made shelters for his livestock. That is why the place is called Sukko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Meets Esau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Jacob came from Paddan Aram, he arrived safely at the city of Shechem in Canaan and camped within sight of the c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hundred pieces of silver, he bought from the sons of Hamor, the father of Shechem, the plot of ground where he pitched his ten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he set up an altar and called it El Elohe Isra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looked up and there was Esau, coming with his four hundred men; so he divided the children among Leah, Rachel and the two female servan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 the female servants and their children in front, Leah and her children next, and Rachel and Joseph in the re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imself went on ahead and bowed down to the ground seven times as he approached his bro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sau ran to meet Jacob and embraced him; he threw his arms around his neck and kissed him. And they wep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sau looked up and saw the women and children. “Who are these with you?” he asked.Jacob answered, “They are the children God has graciously given your servant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female servants and their children approached and bowed dow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xt, Leah and her children came and bowed down. Last of all came Joseph and Rachel, and they too bowed d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2026-08-01T09:02:07Z</dcterms:created>
  <dcterms:modified xsi:type="dcterms:W3CDTF">2026-08-01T09:02:07Z</dcterms:modified>
  <dc:title>Bible.com.au: Genesis 33:1-20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