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52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32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ought, “If Esau comes and attacks one group, the group that is left may escape.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acob prayed, “O God of my father Abraham, God of my father Isaac, Lord, you who said to me, ‘Go back to your country and your relatives, and I will make you prosper,’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unworthy of all the kindness and faithfulness you have shown your servant. I had only my staff when I crossed this Jordan, but now I have become two camp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me, I pray, from the hand of my brother Esau, for I am afraid he will come and attack me, and also the mothers with their childre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have said, ‘I will surely make you prosper and will make your descendants like the sand of the sea, which cannot be counted.’ 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pent the night there, and from what he had with him he selected a gift for his brother Esau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wo hundred female goats and twenty male goats, two hundred ewes and twenty rams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rty female camels with their young, forty cows and ten bulls, and twenty female donkeys and ten male donkey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ut them in the care of his servants, each herd by itself, and said to his servants, “Go ahead of me, and keep some space between the herds.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nstructed the one in the lead: “When my brother Esau meets you and asks, ‘Who do you belong to, and where are you going, and who owns all these animals in front of you?’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cob Prepares to Meet Esau 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 are to say, ‘They belong to your servant Jacob. They are a gift sent to my lord Esau, and he is coming behind us.’ ”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lso instructed the second, the third and all the others who followed the herds: “You are to say the same thing to Esau when you meet hi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 sure to say, ‘Your servant Jacob is coming behind us.’ ” For he thought, “I will pacify him with these gifts I am sending on ahead; later, when I see him, perhaps he will receive me.”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Jacob’s gifts went on ahead of him, but he himself spent the night in the camp.Jacob Wrestles With God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night Jacob got up and took his two wives, his two female servants and his eleven sons and crossed the ford of the Jabbok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he had sent them across the stream, he sent over all his possession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Jacob was left alone, and a man wrestled with him till daybreak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man saw that he could not overpower him, he touched the socket of Jacob’s hip so that his hip was wrenched as he wrestled with the ma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man said, “Let me go, for it is daybreak.”But Jacob replied, “I will not let you go unless you bless me.”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an asked him, “What is your name?”“Jacob,” he answer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cob also went on his way, and the angels of God met him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man said, “Your name will no longer be Jacob, but Israel, because you have struggled with God and with humans and have overcome.”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cob said, “Please tell me your name.”But he replied, “Why do you ask my name?” Then he blessed him ther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Jacob called the place Peniel, saying, “It is because I saw God face to face, and yet my life was spared.”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n rose above him as he passed Peniel, and he was limping because of his hip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o this day the Israelites do not eat the tendon attached to the socket of the hip, because the socket of Jacob’s hip was touched near the tendon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Jacob saw them, he said, “This is the camp of God!” So he named that place Mahanai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cob sent messengers ahead of him to his brother Esau in the land of Seir, the country of Edo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nstructed them: “This is what you are to say to my lord Esau: ‘Your servant Jacob says, I have been staying with Laban and have remained there till now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attle and donkeys, sheep and goats, male and female servants. Now I am sending this message to my lord, that I may find favor in your eyes.’ 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messengers returned to Jacob, they said, “We went to your brother Esau, and now he is coming to meet you, and four hundred men are with him.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great fear and distress Jacob divided the people who were with him into two groups, and the flocks and herds and camels as wel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8">
  <a:themeElements>
    <a:clrScheme name="Theme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2026-07-24T07:43:03Z</dcterms:created>
  <dcterms:modified xsi:type="dcterms:W3CDTF">2026-07-24T07:43:03Z</dcterms:modified>
  <dc:title>Bible.com.au: Genesis 32:1-32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