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46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Leah saw that she had stopped having children, she took her servant Zilpah and gave her to Jacob as a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ah’s servant Zilpah bore Jacob a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Leah said, “What good fortune!” So she named him 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ah’s servant Zilpah bore Jacob a second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Leah said, “How happy I am! The women will call me happy.” So she named him As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uring wheat harvest, Reuben went out into the fields and found some mandrake plants, which he brought to his mother Leah. Rachel said to Leah, “Please give me some of your son’s mandrak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he said to her, “Wasn’t it enough that you took away my husband? Will you take my son’s mandrakes too?”“Very well,” Rachel said, “he can sleep with you tonight in return for your son’s mandrak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en Jacob came in from the fields that evening, Leah went out to meet him. “You must sleep with me,” she said. “I have hired you with my son’s mandrakes.” So he slept with her that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listened to Leah, and she became pregnant and bore Jacob a fifth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Leah said, “God has rewarded me for giving my servant to my husband.” So she named him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Rachel saw that she was not bearing Jacob any children, she became jealous of her sister. So she said to Jacob, “Give me children, or I’ll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ah conceived again and bore Jacob a sixth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Leah said, “God has presented me with a precious gift. This time my husband will treat me with honor, because I have borne him six sons.” So she named him Zebul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 time later she gave birth to a daughter and named her Di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God remembered Rachel; he listened to her and enabled her to conce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 became pregnant and gave birth to a son and said, “God has taken away my disgr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named him Joseph, and said, “May the Lord add to me another son.”Jacob’s Flocks Incre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Rachel gave birth to Joseph, Jacob said to Laban, “Send me on my way so I can go back to my own home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ive me my wives and children, for whom I have served you, and I will be on my way. You know how much work I’ve done for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Laban said to him, “If I have found favor in your eyes, please stay. I have learned by divination that the Lord has blessed me because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added, “Name your wages, and I will pay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acob became angry with her and said, “Am I in the place of God, who has kept you from having child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cob said to him, “You know how I have worked for you and how your livestock has fared under my ca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ittle you had before I came has increased greatly, and the Lord has blessed you wherever I have been. But now, when may I do something for my own househo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shall I give you?” he asked.“Don’t give me anything,” Jacob replied. “But if you will do this one thing for me, I will go on tending your flocks and watching ove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me go through all your flocks today and remove from them every speckled or spotted sheep, every dark-colored lamb and every spotted or speckled goat. They will be my w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y honesty will testify for me in the future, whenever you check on the wages you have paid me. Any goat in my possession that is not speckled or spotted, or any lamb that is not dark-colored, will be considered stol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greed,” said Laban. “Let it be as you have sa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same day he removed all the male goats that were streaked or spotted, and all the speckled or spotted female goats (all that had white on them) and all the dark-colored lambs, and he placed them in the care of his s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put a three-day journey between himself and Jacob, while Jacob continued to tend the rest of Laban’s floc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acob, however, took fresh-cut branches from poplar, almond and plane trees and made white stripes on them by peeling the bark and exposing the white inner wood of the branch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he placed the peeled branches in all the watering troughs, so that they would be directly in front of the flocks when they came to drink. When the flocks were in heat and cam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e said, “Here is Bilhah, my servant. Sleep with her so that she can bear children for me and I too can build a family through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mated in front of the branches. And they bore young that were streaked or speckled or spott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acob set apart the young of the flock by themselves, but made the rest face the streaked and dark-colored animals that belonged to Laban. Thus he made separate flocks for himself and did not put them with Laban’s anima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ever the stronger females were in heat, Jacob would place the branches in the troughs in front of the animals so they would mate near the bran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f the animals were weak, he would not place them there. So the weak animals went to Laban and the strong ones to Jaco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 this way the man grew exceedingly prosperous and came to own large flocks, and female and male servants, and camels and donkey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he gave him her servant Bilhah as a wife. Jacob slept with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became pregnant and bore him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Rachel said, “God has vindicated me; he has listened to my plea and given me a son.” Because of this she named him 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chel’s servant Bilhah conceived again and bore Jacob a second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Rachel said, “I have had a great struggle with my sister, and I have won.” So she named him Naphtali.]]></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2026-06-05T03:24:33Z</dcterms:created>
  <dcterms:modified xsi:type="dcterms:W3CDTF">2026-06-05T03:24:33Z</dcterms:modified>
  <dc:title>Bible.com.au: Genesis 30:1-43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