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95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man and his wife heard the sound of the Lord God as he was walking in the garden in the cool of the day, and they hid from the Lord God among the trees of the gard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Lord God called to the man, “Where ar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swered, “I heard you in the garden, and I was afraid because I was naked; so I h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Who told you that you were naked? Have you eaten from the tree that I commanded you not to eat fr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 said, “The woman you put here with me—she gave me some fruit from the tree, and I at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God said to the woman, “What is this you have done?”The woman said, “The serpent deceived me, and I 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God said to the serpent, “Because you have done this,“Cursed are you above all livestockand all wild animals!You will crawl on your bellyand you will eat dustall the days of your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put enmitybetween you and the woman,and between your offspring and hers;he will crush your head,and you will strike his h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the woman he said,“I will make your pains in childbearing very severe;with painful labor you will give birth to children.Your desire will be for your husband,and he will rule over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Adam he said, “Because you listened to your wife and ate fruit from the tree about which I commanded you, ‘You must not eat from it,’“Cursed is the ground because of you;through painful toil you will eat food from itall the days of your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ill produce thorns and thistles for you,and you will eat the plants of the fie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the sweat of your browyou will eat your fooduntil you return to the ground,since from it you were taken;for dust you areand to dust you will retur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am named his wife Eve, because she would become the mother of all the liv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God made garments of skin for Adam and his wife and cloth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God said, “The man has now become like one of us, knowing good and evil. He must not be allowed to reach out his hand and take also from the tree of life and eat, and live for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Lord God banished him from the Garden of Eden to work the ground from which he had been ta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he drove the man out, he placed on the east side of the Garden of Eden cherubim and a flaming sword flashing back and forth to guard the way to the tree of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erpent was more crafty than any of the wild animals the Lord God had made. He said to the woman, “Did God really say, ‘You must not eat from any tree in the gard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man said to the serpent, “We may eat fruit from the trees in the gard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did say, ‘You must not eat fruit from the tree that is in the middle of the garden, and you must not touch it, or you will di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not certainly die,” the serpent said to the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God knows that when you eat from it your eyes will be opened, and you will be like God, knowing good and ev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woman saw that the fruit of the tree was good for food and pleasing to the eye, and also desirable for gaining wisdom, she took some and ate it. She also gave some to her husband, who was with her, and he at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eyes of both of them were opened, and they realized they were naked; so they sewed fig leaves together and made coverings for themselves.]]></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2026-05-23T23:33:35Z</dcterms:created>
  <dcterms:modified xsi:type="dcterms:W3CDTF">2026-05-23T23:33:35Z</dcterms:modified>
  <dc:title>Bible.com.au: Genesis 3:1-24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