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n’t,” they replied, “until all the flocks are gathered and the stone has been rolled away from the mouth of the well. Then we will water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he was still talking with them, Rachel came with her father’s sheep, for she was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acob saw Rachel daughter of his uncle Laban, and Laban’s sheep, he went over and rolled the stone away from the mouth of the well and watered his uncle’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acob kissed Rachel and began to weep alou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d told Rachel that he was a relative of her father and a son of Rebekah. So she ran and told he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Laban heard the news about Jacob, his sister’s son, he hurried to meet him. He embraced him and kissed him and brought him to his home, and there Jacob told him all the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Laban said to him, “You are my own flesh and blood.”Jacob Marries Leah and RachelAfter Jacob had stayed with him for a whole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Just because you are a relative of mine, should you work for me for nothing? Tell me what your wages should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aban had two daughters; the name of the older was Leah, and the name of the younger was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had weak eyes, but Rachel had a lovely figure and was beauti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rrives in Paddan A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as in love with Rachel and said, “I’ll work for you seven years in return for your younger daughter Rac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said, “It’s better that I give her to you than to some other man. Stay her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acob served seven years to get Rachel, but they seemed like only a few days to him because of his love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Laban, “Give me my wife. My time is completed, and I want to make love 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brought together all the people of the place and gave a fea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evening came, he took his daughter Leah and brought her to Jacob, and Jacob made love to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his servant Zilpah to his daughter as her attend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morning came, there was Leah! So Jacob said to Laban, “What is this you have done to me? I served you for Rachel, didn’t I? Why have you deceive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replied, “It is not our custom here to give the younger daughter in marriage before the older 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nish this daughter’s bridal week; then we will give you the younger one also, in return for another seven years of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ontinued on his journey and came to the land of the eastern peo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He finished the week with Leah, and then Laban gave him his daughter Rachel to be his w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ban gave his servant Bilhah to his daughter Rachel as her attend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made love to Rachel also, and his love for Rachel was greater than his love for Leah. And he worked for Laban another seven years.Jacob’s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Lord saw that Leah was not loved, he enabled her to conceive, but Rachel remained childl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became pregnant and gave birth to a son. She named him Reuben, for she said, “It is because the Lord has seen my misery. Surely my husband will love me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conceived again, and when she gave birth to a son she said, “Because the Lord heard that I am not loved, he gave me this one too.” So she named him Sime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gain she conceived, and when she gave birth to a son she said, “Now at last my husband will become attached to me, because I have borne him three sons.” So he was named Lev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 conceived again, and when she gave birth to a son she said, “This time I will praise the Lord.” So she named him Judah. Then she stopped having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saw a well in the open country, with three flocks of sheep lying near it because the flocks were watered from that well. The stone over the mouth of the well was lar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flocks were gathered there, the shepherds would roll the stone away from the well’s mouth and water the sheep. Then they would return the stone to its place over the mouth of the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shepherds, “My brothers, where are you from?”“We’re from Harran,” they repl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Do you know Laban, Nahor’s grandson?”“Yes, we know him,”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acob asked them, “Is he well?”“Yes, he is,” they said, “and here comes his daughter Rachel with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said, “the sun is still high; it is not time for the flocks to be gathered. Water the sheep and take them back to pastur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2026-05-23T02:21:16Z</dcterms:created>
  <dcterms:modified xsi:type="dcterms:W3CDTF">2026-05-23T02:21:16Z</dcterms:modified>
  <dc:title>Bible.com.au: Genesis 29:1-35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