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went to Ishmael and married Mahalath, the sister of Nebaioth and daughter of Ishmael son of Abraham, in addition to the wives he already had.Jacob’s Dream at Beth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left Beersheba and set out for Har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reached a certain place, he stopped for the night because the sun had set. Taking one of the stones there, he put it under his head and lay down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d a dream in which he saw a stairway resting on the earth, with its top reaching to heaven, and the angels of God were ascending and descending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above it stood the Lord, and he said: “I am the Lord, the God of your father Abraham and the God of Isaac. I will give you and your descendants the land on which you are l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descendants will be like the dust of the earth, and you will spread out to the west and to the east, to the north and to the south. All peoples on earth will be blessed through you and your offsp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with you and will watch over you wherever you go, and I will bring you back to this land. I will not leave you until I have done what I have promise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acob awoke from his sleep, he thought, “Surely the Lord is in this place, and I was not awar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afraid and said, “How awesome is this place! This is none other than the house of God; this is the gate of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rly the next morning Jacob took the stone he had placed under his head and set it up as a pillar and poured oil on top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saac called for Jacob and blessed him. Then he commanded him: “Do not marry a Canaanite wo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called that place Bethel, though the city used to be called Lu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acob made a vow, saying, “If God will be with me and will watch over me on this journey I am taking and will give me food to eat and clothes to w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I return safely to my father’s household, then the Lord will be m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stone that I have set up as a pillar will be God’s house, and of all that you give me I will give you a ten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t once to Paddan Aram, to the house of your mother’s father Bethuel. Take a wife for yourself there, from among the daughters of Laban, your mother’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Almighty bless you and make you fruitful and increase your numbers until you become a community of peop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y he give you and your descendants the blessing given to Abraham, so that you may take possession of the land where you now reside as a foreigner, the land God gave to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saac sent Jacob on his way, and he went to Paddan Aram, to Laban son of Bethuel the Aramean, the brother of Rebekah, who was the mother of Jacob and Esa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Esau learned that Isaac had blessed Jacob and had sent him to Paddan Aram to take a wife from there, and that when he blessed him he commanded him, “Do not marry a Canaanite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Jacob had obeyed his father and mother and had gone to Paddan A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au then realized how displeasing the Canaanite women were to his father Isaac;]]></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2026-06-01T22:35:14Z</dcterms:created>
  <dcterms:modified xsi:type="dcterms:W3CDTF">2026-06-01T22:35:14Z</dcterms:modified>
  <dc:title>Bible.com.au: Genesis 28:1-22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