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695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out to the flock and bring me two choice young goats, so I can prepare some tasty food for your father, just the way he likes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ake it to your father to eat, so that he may give you his blessing before he d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cob said to Rebekah his mother, “But my brother Esau is a hairy man while I have smooth sk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f my father touches me? I would appear to be tricking him and would bring down a curse on myself rather than a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mother said to him, “My son, let the curse fall on me. Just do what I say; go and get them for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ent and got them and brought them to his mother, and she prepared some tasty food, just the way his father lik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Rebekah took the best clothes of Esau her older son, which she had in the house, and put them on her younger son Jaco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also covered his hands and the smooth part of his neck with the goatsk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handed to her son Jacob the tasty food and the bread she had ma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ent to his father and said, “My father.”“Yes, my son,” he answered. “Who is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saac was old and his eyes were so weak that he could no longer see, he called for Esau his older son and said to him, “My son.”“Here I am,” he answ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acob said to his father, “I am Esau your firstborn. I have done as you told me. Please sit up and eat some of my game, so that you may give me your bless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asked his son, “How did you find it so quickly, my son?”“The Lord your God gave me success,” he repl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ac said to Jacob, “Come near so I can touch you, my son, to know whether you really are my son Esau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cob went close to his father Isaac, who touched him and said, “The voice is the voice of Jacob, but the hands are the hands of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did not recognize him, for his hands were hairy like those of his brother Esau; so he proceeded to bless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re you really my son Esau?” he asked.“I am,” he repl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said, “My son, bring me some of your game to eat, so that I may give you my blessing.”Jacob brought it to him and he ate; and he brought some wine and he dra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is father Isaac said to him, “Come here, my son, and kiss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went to him and kissed him. When Isaac caught the smell of his clothes, he blessed him and said,“Ah, the smell of my sonis like the smell of a fieldthat the Lord has bles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y God give you heaven’s dewand earth’s richness—an abundance of grain and new w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aac said, “I am now an old man and don’t know the day of my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nations serve youand peoples bow down to you.Be lord over your brothers,and may the sons of your mother bow down to you.May those who curse you be cursedand those who bless you be bless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Isaac finished blessing him, and Jacob had scarcely left his father’s presence, his brother Esau came in from hun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oo prepared some tasty food and brought it to his father. Then he said to him, “My father, please sit up and eat some of my game, so that you may give me your bless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is father Isaac asked him, “Who are you?”“I am your son,” he answered, “your firstborn, Esa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saac trembled violently and said, “Who was it, then, that hunted game and brought it to me? I ate it just before you came and I blessed him—and indeed he will be bles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heard his father’s words, he burst out with a loud and bitter cry and said to his father, “Bless me—me too, my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he said, “Your brother came deceitfully and took your bless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sau said, “Isn’t he rightly named Jacob? This is the second time he has taken advantage of me: He took my birthright, and now he’s taken my blessing!” Then he asked, “Haven’t you reserved any blessing fo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saac answered Esau, “I have made him lord over you and have made all his relatives his servants, and I have sustained him with grain and new wine. So what can I possibly do for you,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sau said to his father, “Do you have only one blessing, my father? Bless me too, my father!” Then Esau wept alou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n, get your equipment—your quiver and bow—and go out to the open country to hunt some wild game for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is father Isaac answered him,“Your dwelling will beaway from the earth’s richness,away from the dew of heaven abo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live by the swordand you will serve your brother.But when you grow restless,you will throw his yokefrom off your nec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sau held a grudge against Jacob because of the blessing his father had given him. He said to himself, “The days of mourning for my father are near; then I will kill my brother Jaco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Rebekah was told what her older son Esau had said, she sent for her younger son Jacob and said to him, “Your brother Esau is planning to avenge himself by killing yo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n, my son, do what I say: Flee at once to my brother Laban in Harr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tay with him for a while until your brother’s fury subsid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your brother is no longer angry with you and forgets what you did to him, I’ll send word for you to come back from there. Why should I lose both of you in one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Rebekah said to Isaac, “I’m disgusted with living because of these Hittite women. If Jacob takes a wife from among the women of this land, from Hittite women like these, my life will not be worth liv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epare me the kind of tasty food I like and bring it to me to eat, so that I may give you my blessing before I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Rebekah was listening as Isaac spoke to his son Esau. When Esau left for the open country to hunt game and bring it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bekah said to her son Jacob, “Look, I overheard your father say to your brother Esa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ing me some game and prepare me some tasty food to eat, so that I may give you my blessing in the presence of the Lord before I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my son, listen carefully and do what I tell you:]]></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2026-06-05T09:55:18Z</dcterms:created>
  <dcterms:modified xsi:type="dcterms:W3CDTF">2026-06-05T09:55:18Z</dcterms:modified>
  <dc:title>Bible.com.au: Genesis 27:1-46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