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749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6: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Isaac had been there a long time, Abimelek king of the Philistines looked down from a window and saw Isaac caressing his wife Rebek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Abimelek summoned Isaac and said, “She is really your wife! Why did you say, ‘She is my sister’?”Isaac answered him, “Because I thought I might lose my life on account of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Abimelek said, “What is this you have done to us? One of the men might well have slept with your wife, and you would have brought guilt upon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Abimelek gave orders to all the people: “Anyone who harms this man or his wife shall surely be put to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saac planted crops in that land and the same year reaped a hundredfold, because the Lord blessed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man became rich, and his wealth continued to grow until he became very wealth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had so many flocks and herds and servants that the Philistines envi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all the wells that his father’s servants had dug in the time of his father Abraham, the Philistines stopped up, filling them with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Abimelek said to Isaac, “Move away from us; you have become too powerful for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Isaac moved away from there and encamped in the Valley of Gerar, where he sett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aac and Abimele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saac reopened the wells that had been dug in the time of his father Abraham, which the Philistines had stopped up after Abraham died, and he gave them the same names his father had given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saac’s servants dug in the valley and discovered a well of fresh water the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herders of Gerar quarreled with those of Isaac and said, “The water is ours!” So he named the well Esek, because they disputed with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y dug another well, but they quarreled over that one also; so he named it Sitn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moved on from there and dug another well, and no one quarreled over it. He named it Rehoboth, saying, “Now the Lord has given us room and we will flourish in the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rom there he went up to Beersheb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 night the Lord appeared to him and said, “I am the God of your father Abraham. Do not be afraid, for I am with you; I will bless you and will increase the number of your descendants for the sake of my servant Abraha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saac built an altar there and called on the name of the Lord. There he pitched his tent, and there his servants dug a we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eanwhile, Abimelek had come to him from Gerar, with Ahuzzath his personal adviser and Phicol the commander of his forc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saac asked them, “Why have you come to me, since you were hostile to me and sent me aw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as a famine in the land—besides the previous famine in Abraham’s time—and Isaac went to Abimelek king of the Philistines in Gera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answered, “We saw clearly that the Lord was with you; so we said, ‘There ought to be a sworn agreement between us’—between us and you. Let us make a treaty with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at you will do us no harm, just as we did not harm you but always treated you well and sent you away peacefully. And now you are blessed by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saac then made a feast for them, and they ate and dran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Early the next morning the men swore an oath to each other. Then Isaac sent them on their way, and they went away peacefull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at day Isaac’s servants came and told him about the well they had dug. They said, “We’ve found wat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called it Shibah, and to this day the name of the town has been Beersheba.Jacob Takes Esau’s Bless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Esau was forty years old, he married Judith daughter of Beeri the Hittite, and also Basemath daughter of Elon the Hittit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were a source of grief to Isaac and Rebek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appeared to Isaac and said, “Do not go down to Egypt; live in the land where I tell you to li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tay in this land for a while, and I will be with you and will bless you. For to you and your descendants I will give all these lands and will confirm the oath I swore to your father Abrah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make your descendants as numerous as the stars in the sky and will give them all these lands, and through your offspring all nations on earth will be bless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Abraham obeyed me and did everything I required of him, keeping my commands, my decrees and my instruc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Isaac stayed in Ger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men of that place asked him about his wife, he said, “She is my sister,” because he was afraid to say, “She is my wife.” He thought, “The men of this place might kill me on account of Rebekah, because she is beautiful.”]]></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2026-08-23T04:17:22Z</dcterms:created>
  <dcterms:modified xsi:type="dcterms:W3CDTF">2026-08-23T04:17:22Z</dcterms:modified>
  <dc:title>Bible.com.au: Genesis 26:1-35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