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6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saac had been there a long time, Abimelek king of the Philistines looked down from a window and saw Isaac caressing his wife Reb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bimelek summoned Isaac and said, “She is really your wife! Why did you say, ‘She is my sister’?”Isaac answered him, “Because I thought I might lose my life on account of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bimelek said, “What is this you have done to us? One of the men might well have slept with your wife, and you would have brought guilt upon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bimelek gave orders to all the people: “Anyone who harms this man or his wife shall surely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ac planted crops in that land and the same year reaped a hundredfold, because the Lord bless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an became rich, and his wealth continued to grow until he became very wealth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d so many flocks and herds and servants that the Philistines envi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ll the wells that his father’s servants had dug in the time of his father Abraham, the Philistines stopped up, filling them with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bimelek said to Isaac, “Move away from us; you have become too powerful for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saac moved away from there and encamped in the Valley of Gerar, where he sett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and Abimel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aac reopened the wells that had been dug in the time of his father Abraham, which the Philistines had stopped up after Abraham died, and he gave them the same names his father had given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aac’s servants dug in the valley and discovered a well of fresh water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herders of Gerar quarreled with those of Isaac and said, “The water is ours!” So he named the well Esek, because they disputed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dug another well, but they quarreled over that one also; so he named it Sitn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moved on from there and dug another well, and no one quarreled over it. He named it Rehoboth, saying, “Now the Lord has given us room and we will flourish in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re he went up to Beersheb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night the Lord appeared to him and said, “I am the God of your father Abraham. Do not be afraid, for I am with you; I will bless you and will increase the number of your descendants for the sake of my servant Abrah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aac built an altar there and called on the name of the Lord. There he pitched his tent, and there his servants dug a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Abimelek had come to him from Gerar, with Ahuzzath his personal adviser and Phicol the commander of his forc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aac asked them, “Why have you come to me, since you were hostile to me and sent me a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famine in the land—besides the previous famine in Abraham’s time—and Isaac went to Abimelek king of the Philistines in Ger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We saw clearly that the Lord was with you; so we said, ‘There ought to be a sworn agreement between us’—between us and you. Let us make a treaty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ou will do us no harm, just as we did not harm you but always treated you well and sent you away peacefully. And now you are blessed by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aac then made a feast for them, and they ate and dra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arly the next morning the men swore an oath to each other. Then Isaac sent them on their way, and they went away peaceful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day Isaac’s servants came and told him about the well they had dug. They said, “We’ve found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called it Shibah, and to this day the name of the town has been Beersheba.Jacob Takes Esau’s Bless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was forty years old, he married Judith daughter of Beeri the Hittite, and also Basemath daughter of Elon the Hitt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were a source of grief to Isaac and Reb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ppeared to Isaac and said, “Do not go down to Egypt; live in the land where I tell you to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tay in this land for a while, and I will be with you and will bless you. For to you and your descendants I will give all these lands and will confirm the oath I swore to your father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your descendants as numerous as the stars in the sky and will give them all these lands, and through your offspring all nations on earth will be bles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Abraham obeyed me and did everything I required of him, keeping my commands, my decrees and my instruc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saac stayed in Ger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men of that place asked him about his wife, he said, “She is my sister,” because he was afraid to say, “She is my wife.” He thought, “The men of this place might kill me on account of Rebekah, because she is beautiful.”]]></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2026-06-23T04:52:07Z</dcterms:created>
  <dcterms:modified xsi:type="dcterms:W3CDTF">2026-06-23T04:52:07Z</dcterms:modified>
  <dc:title>Bible.com.au: Genesis 26:1-35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