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711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5: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ath of Abrah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raham had taken another wife, whose name was Ketur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he bore him Zimran, Jokshan, Medan, Midian, Ishbak and Shu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okshan was the father of Sheba and Dedan; the descendants of Dedan were the Ashurites, the Letushites and the Leummi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sons of Midian were Ephah, Epher, Hanok, Abida and Eldaah. All these were descendants of Ketur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braham left everything he owned to Isaac.]]></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ile he was still living, he gave gifts to the sons of his concubines and sent them away from his son Isaac to the land of the ea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braham lived a hundred and seventy-five yea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Abraham breathed his last and died at a good old age, an old man and full of years; and he was gathered to his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is sons Isaac and Ishmael buried him in the cave of Machpelah near Mamre, in the field of Ephron son of Zohar the Hitti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field Abraham had bought from the Hittites. There Abraham was buried with his wife Sar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ter Abraham’s death, God blessed his son Isaac, who then lived near Beer Lahai Roi.Ishmael’s S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is the account of the family line of Abraham’s son Ishmael, whom Sarah’s slave, Hagar the Egyptian, bore to Abrah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se are the names of the sons of Ishmael, listed in the order of their birth:Nebaioth the firstborn of Ishmael,Kedar, Adbeel, Mibsa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ishma, Dumah, Mass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adad, Tema, Jetur,Naphish and Kedem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were the sons of Ishmael, and these are the names of the twelve tribal rulers according to their settlements and camp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shmael lived a hundred and thirty-seven years. He breathed his last and died, and he was gathered to his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is descendants settled in the area from Havilah to Shur, near the eastern border of Egypt, as you go toward Ashur. And they lived in hostility toward all the tribes related to them.Jacob and Esa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is the account of the family line of Abraham’s son Isaac.Abraham became the father of Isaac,]]></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saac was forty years old when he married Rebekah daughter of Bethuel the Aramean from Paddan Aram and sister of Laban the Arame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saac prayed to the Lord on behalf of his wife, because she was childless. The Lord answered his prayer, and his wife Rebekah became pregna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babies jostled each other within her, and she said, “Why is this happening to me?” So she went to inquire of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said to her,“Two nations are in your womb,and two peoples from within you will be separated;one people will be stronger than the other,and the older will serve the young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 time came for her to give birth, there were twin boys in her womb.]]></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first to come out was red, and his whole body was like a hairy garment; so they named him Esa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fter this, his brother came out, with his hand grasping Esau’s heel; so he was named Jacob. Isaac was sixty years old when Rebekah gave birth to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boys grew up, and Esau became a skillful hunter, a man of the open country, while Jacob was content to stay at home among the ten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saac, who had a taste for wild game, loved Esau, but Rebekah loved Jacob.]]></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nce when Jacob was cooking some stew, Esau came in from the open country, famish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said to Jacob, “Quick, let me have some of that red stew! I’m famished!” (That is why he was also called Ed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acob replied, “First sell me your birthrigh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ook, I am about to die,” Esau said. “What good is the birthright to 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Jacob said, “Swear to me first.” So he swore an oath to him, selling his birthright to Jacob.]]></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Jacob gave Esau some bread and some lentil stew. He ate and drank, and then got up and left.So Esau despised his birthrigh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2026-10-16T12:47:46Z</dcterms:created>
  <dcterms:modified xsi:type="dcterms:W3CDTF">2026-10-16T12:47:46Z</dcterms:modified>
  <dc:title>Bible.com.au: Genesis 25:1-34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