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braham breathed his last and died at a good old age, an old man and full of years; and he was gathered to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Isaac and Ishmael buried him in the cave of Machpelah near Mamre, in the field of Ephron son of Zohar the Hitt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ield Abraham had bought from the Hittites. There Abraham was buried with his wife Sa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Abraham’s death, God blessed his son Isaac, who then lived near Beer Lahai Roi.Ishmael’s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account of the family line of Abraham’s son Ishmael, whom Sarah’s slave, Hagar the Egyptian, bore to Abra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names of the sons of Ishmael, listed in the order of their birth:Nebaioth the firstborn of Ishmael,Kedar, Adbeel, Mibs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Naphish and Kedem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were the sons of Ishmael, and these are the names of the twelve tribal rulers according to their settlements and cam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hmael lived a hundred and thirty-seven years. He breathed his last and died, and he was gathered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descendants settled in the area from Havilah to Shur, near the eastern border of Egypt, as you go toward Ashur. And they lived in hostility toward all the tribes related to them.Jacob and Esa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the account of the family line of Abraham’s son Isaac.Abraham became the father of Isaa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ac was forty years old when he married Rebekah daughter of Bethuel the Aramean from Paddan Aram and sister of Laban the Ara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 prayed to the Lord on behalf of his wife, because she was childless. The Lord answered his prayer, and his wife Rebekah became preg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abies jostled each other within her, and she said, “Why is this happening to me?” So she went to inquire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her,“Two nations are in your womb,and two peoples from within you will be separated;one people will be stronger than the other,and the older will serve the you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time came for her to give birth, there were twin boys in her wom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irst to come out was red, and his whole body was like a hairy garment; so they named him Esa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is, his brother came out, with his hand grasping Esau’s heel; so he was named Jacob. Isaac was sixty years old when Rebekah gave birth 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oys grew up, and Esau became a skillful hunter, a man of the open country, while Jacob was content to stay at home among the t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had taken another wife, whose name was Ketu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who had a taste for wild game, loved Esau, but Rebekah loved Jac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ce when Jacob was cooking some stew, Esau came in from the open country, famish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id to Jacob, “Quick, let me have some of that red stew! I’m famished!” (That is why he was also called Ed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replied, “First sell me your birthr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ook, I am about to die,” Esau said. “What good is the birthright to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acob said, “Swear to me first.” So he swore an oath to him, selling his birthright to Jaco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acob gave Esau some bread and some lentil stew. He ate and drank, and then got up and left.So Esau despised his birthr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bore him Zimran, Jokshan, Medan, Midian, Ishbak and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kshan was the father of Sheba and Dedan; the descendants of Dedan were the Ashurites, the Letushites and the Leumm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s of Midian were Ephah, Epher, Hanok, Abida and Eldaah. All these were descendants of Ketu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left everything he owned to Isaa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ile he was still living, he gave gifts to the sons of his concubines and sent them away from his son Isaac to the land of the e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raham lived a hundred and seventy-five year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2026-06-22T01:27:50Z</dcterms:created>
  <dcterms:modified xsi:type="dcterms:W3CDTF">2026-06-22T01:27:50Z</dcterms:modified>
  <dc:title>Bible.com.au: Genesis 25:1-34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