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woman is unwilling to come back with you, then you will be released from this oath of mine. Only do not take my son back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servant put his hand under the thigh of his master Abraham and swore an oath to him concerning this ma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servant left, taking with him ten of his master’s camels loaded with all kinds of good things from his master. He set out for Aram Naharaim and made his way to the town of Nah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the camels kneel down near the well outside the town; it was toward evening, the time the women go out to draw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prayed, “Lord, God of my master Abraham, make me successful today, and show kindness to my master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 I am standing beside this spring, and the daughters of the townspeople are coming out to draw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it be that when I say to a young woman, ‘Please let down your jar that I may have a drink,’ and she says, ‘Drink, and I’ll water your camels too’—let her be the one you have chosen for your servant Isaac. By this I will know that you have shown kindness to my ma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he had finished praying, Rebekah came out with her jar on her shoulder. She was the daughter of Bethuel son of Milkah, who was the wife of Abraham’s brother Nah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oman was very beautiful, a virgin; no man had ever slept with her. She went down to the spring, filled her jar and came up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rvant hurried to meet her and said, “Please give me a little water from your j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Rebek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rink, my lord,” she said, and quickly lowered the jar to her hands and gave him a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she had given him a drink, she said, “I’ll draw water for your camels too, until they have had enough to dri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she quickly emptied her jar into the trough, ran back to the well to draw more water, and drew enough for all his cam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out saying a word, the man watched her closely to learn whether or not the Lord had made his journey success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camels had finished drinking, the man took out a gold nose ring weighing a beka and two gold bracelets weighing ten sheke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asked, “Whose daughter are you? Please tell me, is there room in your father’s house for us to spend the n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answered him, “I am the daughter of Bethuel, the son that Milkah bore to Na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added, “We have plenty of straw and fodder, as well as room for you to spend the n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man bowed down and worship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ing, “Praise be to the Lord, the God of my master Abraham, who has not abandoned his kindness and faithfulness to my master. As for me, the Lord has led me on the journey to the house of my master’s rela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was now very old, and the Lord had blessed him in every 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young woman ran and told her mother’s household about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Rebekah had a brother named Laban, and he hurried out to the man at the sp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he had seen the nose ring, and the bracelets on his sister’s arms, and had heard Rebekah tell what the man said to her, he went out to the man and found him standing by the camels near the sp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Come, you who are blessed by the Lord,” he said. “Why are you standing out here? I have prepared the house and a place for the came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man went to the house, and the camels were unloaded. Straw and fodder were brought for the camels, and water for him and his men to wash their fe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food was set before him, but he said, “I will not eat until I have told you what I have to say.”“Then tell us,” Laban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he said, “I am Abraham’s serva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s blessed my master abundantly, and he has become wealthy. He has given him sheep and cattle, silver and gold, male and female servants, and camels and donk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y master’s wife Sarah has borne him a son in her old age, and he has given him everything he ow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my master made me swear an oath, and said, ‘You must not get a wife for my son from the daughters of the Canaanites, in whose land I 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 senior servant in his household, the one in charge of all that he had, “Put your hand under my thi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go to my father’s family and to my own clan, and get a wife for my s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I asked my master, ‘What if the woman will not come back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replied, ‘The Lord, before whom I have walked faithfully, will send his angel with you and make your journey a success, so that you can get a wife for my son from my own clan and from my father’s fami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will be released from my oath if, when you go to my clan, they refuse to give her to you—then you will be released from my o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 came to the spring today, I said, ‘Lord, God of my master Abraham, if you will, please grant success to the journey on which I have c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ee, I am standing beside this spring. If a young woman comes out to draw water and I say to her, “Please let me drink a little water from your ja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f she says to me, “Drink, and I’ll draw water for your camels too,” let her be the one the Lord has chosen for my master’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fore I finished praying in my heart, Rebekah came out, with her jar on her shoulder. She went down to the spring and drew water, and I said to her, ‘Please give me a dri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he quickly lowered her jar from her shoulder and said, ‘Drink, and I’ll water your camels too.’ So I drank, and she watered the camels als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asked her, ‘Whose daughter are you?’“She said, ‘The daughter of Bethuel son of Nahor, whom Milkah bore to him.’“Then I put the ring in her nose and the bracelets on her ar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nt you to swear by the Lord, the God of heaven and the God of earth, that you will not get a wife for my son from the daughters of the Canaanites, among whom I am liv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bowed down and worshiped the Lord. I praised the Lord, the God of my master Abraham, who had led me on the right road to get the granddaughter of my master’s brother for his s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if you will show kindness and faithfulness to my master, tell me; and if not, tell me, so I may know which way to tur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Laban and Bethuel answered, “This is from the Lord; we can say nothing to you one way or the oth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re is Rebekah; take her and go, and let her become the wife of your master’s son, as the Lord has direct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n Abraham’s servant heard what they said, he bowed down to the ground before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 servant brought out gold and silver jewelry and articles of clothing and gave them to Rebekah; he also gave costly gifts to her brother and to her moth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and the men who were with him ate and drank and spent the night there.When they got up the next morning, he said, “Send me on my way to my mast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r brother and her mother replied, “Let the young woman remain with us ten days or so; then you may go.”]]></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he said to them, “Do not detain me, now that the Lord has granted success to my journey. Send me on my way so I may go to my mast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they said, “Let’s call the young woman and ask her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ll go to my country and my own relatives and get a wife for my son Isaac.”]]></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o they called Rebekah and asked her, “Will you go with this man?”“I will go,” she sai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they sent their sister Rebekah on her way, along with her nurse and Abraham’s servant and his m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y blessed Rebekah and said to her,“Our sister, may you increaseto thousands upon thousands;may your offspring possessthe cities of their enem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Rebekah and her attendants got ready and mounted the camels and went back with the man. So the servant took Rebekah and lef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ow Isaac had come from Beer Lahai Roi, for he was living in the Negev.]]></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went out to the field one evening to meditate, and as he looked up, he saw camels approach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Rebekah also looked up and saw Isaac. She got down from her camel]]></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sked the servant, “Who is that man in the field coming to meet us?”“He is my master,” the servant answered. So she took her veil and covered herself.]]></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n the servant told Isaac all he had don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saac brought her into the tent of his mother Sarah, and he married Rebekah. So she became his wife, and he loved her; and Isaac was comforted after his mother’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ervant asked him, “What if the woman is unwilling to come back with me to this land? Shall I then take your son back to the country you came fro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sure that you do not take my son back there,” Abraham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he God of heaven, who brought me out of my father’s household and my native land and who spoke to me and promised me on oath, saying, ‘To your offspring I will give this land’—he will send his angel before you so that you can get a wife for my son from ther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2026-06-12T19:18:01Z</dcterms:created>
  <dcterms:modified xsi:type="dcterms:W3CDTF">2026-06-12T19:18:01Z</dcterms:modified>
  <dc:title>Bible.com.au: Genesis 24:1-67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