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627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 and Abimel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raham moved on from there into the region of the Negev and lived between Kadesh and Shur. For a while he stayed in Ger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Abraham said of his wife Sarah, “She is my sister.” Then Abimelek king of Gerar sent for Sarah and took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God came to Abimelek in a dream one night and said to him, “You are as good as dead because of the woman you have taken; she is a married wo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Abimelek had not gone near her, so he said, “Lord, will you destroy an innocent 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id he not say to me, ‘She is my sister,’ and didn’t she also say, ‘He is my brother’? I have done this with a clear conscience and clean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God said to him in the dream, “Yes, I know you did this with a clear conscience, and so I have kept you from sinning against me. That is why I did not let you touch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return the man’s wife, for he is a prophet, and he will pray for you and you will live. But if you do not return her, you may be sure that you and all who belong to you will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arly the next morning Abimelek summoned all his officials, and when he told them all that had happened, they were very much afr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bimelek called Abraham in and said, “What have you done to us? How have I wronged you that you have brought such great guilt upon me and my kingdom? You have done things to me that should never be d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bimelek asked Abraham, “What was your reason for doing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raham replied, “I said to myself, ‘There is surely no fear of God in this place, and they will kill me because of my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sides, she really is my sister, the daughter of my father though not of my mother; and she became my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God had me wander from my father’s household, I said to her, ‘This is how you can show your love to me: Everywhere we go, say of me, “He is my brother.”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bimelek brought sheep and cattle and male and female slaves and gave them to Abraham, and he returned Sarah his wife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bimelek said, “My land is before you; live wherever you li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Sarah he said, “I am giving your brother a thousand shekels of silver. This is to cover the offense against you before all who are with you; you are completely vindica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braham prayed to God, and God healed Abimelek, his wife and his female slaves so they could have children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Lord had kept all the women in Abimelek’s household from conceiving because of Abraham’s wife Sar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2026-10-26T20:27:14Z</dcterms:created>
  <dcterms:modified xsi:type="dcterms:W3CDTF">2026-10-26T20:27:14Z</dcterms:modified>
  <dc:title>Bible.com.au: Genesis 20:1-18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