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40306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God made all kinds of trees grow out of the ground—trees that were pleasing to the eye and good for food. In the middle of the garden were the tree of life and the tree of the knowledge of good and ev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river watering the garden flowed from Eden; from there it was separated into four headwat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ame of the first is the Pishon; it winds through the entire land of Havilah, where there is g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gold of that land is good; aromatic resin and onyx are also t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ame of the second river is the Gihon; it winds through the entire land of Cu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name of the third river is the Tigris; it runs along the east side of Ashur. And the fourth river is the Euphra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God took the man and put him in the Garden of Eden to work it and take care of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God commanded the man, “You are free to eat from any tree in the gard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you must not eat from the tree of the knowledge of good and evil, for when you eat from it you will certainly d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God said, “It is not good for the man to be alone. I will make a helper suitable for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the heavens and the earth were completed in all their vast arr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 Lord God had formed out of the ground all the wild animals and all the birds in the sky. He brought them to the man to see what he would name them; and whatever the man called each living creature, that was its na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man gave names to all the livestock, the birds in the sky and all the wild animals.But for Adam no suitable helper was fou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 Lord God caused the man to fall into a deep sleep; and while he was sleeping, he took one of the man’s ribs and then closed up the place with fles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Lord God made a woman from the rib he had taken out of the man, and he brought her to the 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man said,“This is now bone of my bonesand flesh of my flesh;she shall be called ‘woman,’for she was taken out of m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 is why a man leaves his father and mother and is united to his wife, and they become one fles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dam and his wife were both naked, and they felt no sha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y the seventh day God had finished the work he had been doing; so on the seventh day he rested from all his wo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God blessed the seventh day and made it holy, because on it he rested from all the work of creating that he had done.Adam and E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the account of the heavens and the earth when they were created, when the Lord God made the earth and the heave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no shrub had yet appeared on the earth and no plant had yet sprung up, for the Lord God had not sent rain on the earth and there was no one to work the grou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streams came up from the earth and watered the whole surface of the grou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Lord God formed a man from the dust of the ground and breathed into his nostrils the breath of life, and the man became a living be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 Lord God had planted a garden in the east, in Eden; and there he put the man he had formed.]]></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2026-07-25T21:20:02Z</dcterms:created>
  <dcterms:modified xsi:type="dcterms:W3CDTF">2026-07-25T21:20:02Z</dcterms:modified>
  <dc:title>Bible.com.au: Genesis 2:1-25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