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1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. 2: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blessed the seventh day and made it holy, because on it he rested from all the work of creating that he had done.Adam and Ev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2026-06-04T07:08:31Z</dcterms:created>
  <dcterms:modified xsi:type="dcterms:W3CDTF">2026-06-04T07:08:31Z</dcterms:modified>
  <dc:title>Bible.com.au: Gen. 2:3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