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. 2: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is why a man leaves his father and mother and is united to his wife, and they become one fles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2026-07-31T14:48:03Z</dcterms:created>
  <dcterms:modified xsi:type="dcterms:W3CDTF">2026-07-31T14:48:03Z</dcterms:modified>
  <dc:title>Bible.com.au: Gen. 2:24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