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89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hole land of Canaan, where you now reside as a foreigner, I will give as an everlasting possession to you and your descendants after you; and I will be thei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God said to Abraham, “As for you, you must keep my covenant, you and your descendants after you for the generations to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my covenant with you and your descendants after you, the covenant you are to keep: Every male among you shall be circumc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o undergo circumcision, and it will be the sign of the covenant between me and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generations to come every male among you who is eight days old must be circumcised, including those born in your household or bought with money from a foreigner—those who are not your offsp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ther born in your household or bought with your money, they must be circumcised. My covenant in your flesh is to be an everlasting coven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y uncircumcised male, who has not been circumcised in the flesh, will be cut off from his people; he has broken my cove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also said to Abraham, “As for Sarai your wife, you are no longer to call her Sarai; her name will be Sar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bless her and will surely give you a son by her. I will bless her so that she will be the mother of nations; kings of peoples will come from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raham fell facedown; he laughed and said to himself, “Will a son be born to a man a hundred years old? Will Sarah bear a child at the age of nine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of Circumc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raham said to God, “If only Ishmael might live under your bless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 said, “Yes, but your wife Sarah will bear you a son, and you will call him Isaac. I will establish my covenant with him as an everlasting covenant for his descendants afte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Ishmael, I have heard you: I will surely bless him; I will make him fruitful and will greatly increase his numbers. He will be the father of twelve rulers, and I will make him into a great n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my covenant I will establish with Isaac, whom Sarah will bear to you by this time next y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had finished speaking with Abraham, God went up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at very day Abraham took his son Ishmael and all those born in his household or bought with his money, every male in his household, and circumcised them, as God tol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raham was ninety-nine years old when he was circumc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is son Ishmael was thirte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raham and his son Ishmael were both circumcised on that very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every male in Abraham’s household, including those born in his household or bought from a foreigner, was circumcised wit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bram was ninety-nine years old, the Lord appeared to him and said, “I am God Almighty; walk before me faithfully and be blamel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will make my covenant between me and you and will greatly increase your numb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m fell facedown, and Go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me, this is my covenant with you: You will be the father of many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longer will you be called Abram; your name will be Abraham, for I have made you a father of many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make you very fruitful; I will make nations of you, and kings will come from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establish my covenant as an everlasting covenant between me and you and your descendants after you for the generations to come, to be your God and the God of your descendants after you.]]></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2026-06-27T15:09:13Z</dcterms:created>
  <dcterms:modified xsi:type="dcterms:W3CDTF">2026-06-27T15:09:13Z</dcterms:modified>
  <dc:title>Bible.com.au: Genesis 17:1-27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