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76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bram said, “Sovereign Lord, how can I know that I will gain possession of it?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Lord said to him, “Bring me a heifer, a goat and a ram, each three years old, along with a dove and a young pigeon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m brought all these to him, cut them in two and arranged the halves opposite each other; the birds, however, he did not cut in hal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irds of prey came down on the carcasses, but Abram drove them aw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sun was setting, Abram fell into a deep sleep, and a thick and dreadful darkness came over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him, “Know for certain that for four hundred years your descendants will be strangers in a country not their own and that they will be enslaved and mistreated the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punish the nation they serve as slaves, and afterward they will come out with great possessio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however, will go to your ancestors in peace and be buried at a good old ag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ourth generation your descendants will come back here, for the sin of the Amorites has not yet reached its full measure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un had set and darkness had fallen, a smoking firepot with a blazing torch appeared and passed between the piec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Covenant With Abra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the Lord made a covenant with Abram and said, “To your descendants I give this land, from the Wadi of Egypt to the great river, the Euphrates—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nd of the Kenites, Kenizzites, Kadmonite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ttites, Perizzites, Rephaites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rites, Canaanites, Girgashites and Jebusites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, the word of the Lord came to Abram in a vision:“Do not be afraid, Abram.I am your shield,your very great reward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bram said, “Sovereign Lord, what can you give me since I remain childless and the one who will inherit my estate is Eliezer of Damascus?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said, “You have given me no children; so a servant in my household will be my heir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rd of the Lord came to him: “This man will not be your heir, but a son who is your own flesh and blood will be your heir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ok him outside and said, “Look up at the sky and count the stars—if indeed you can count them.” Then he said to him, “So shall your offspring be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m believed the Lord, and he credited it to him as righteousn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said to him, “I am the Lord, who brought you out of Ur of the Chaldeans to give you this land to take possession of it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2026-06-24T14:30:03Z</dcterms:created>
  <dcterms:modified xsi:type="dcterms:W3CDTF">2026-06-24T14:30:03Z</dcterms:modified>
  <dc:title>Bible.com.au: Genesis 15:1-21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