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ord scattered them from there over all the earth, and they stopped building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s why it was called Babel—because there the Lord confused the language of the whole world. From there the Lord scattered them over the face of the whole earth.From Shem to Abr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account of Shem’s family line.Two years after the flood, when Shem was 100 years old, he became the father of Arphax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e became the father of Arphaxad, Shem lived 500 years and had other sons and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Arphaxad had lived 35 years, he became the father of Sh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he became the father of Shelah, Arphaxad lived 403 years and had other sons and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lah had lived 30 years, he became the father of E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he became the father of Eber, Shelah lived 403 years and had other sons and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ber had lived 34 years, he became the father of Pele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fter he became the father of Peleg, Eber lived 430 years and had other sons and daugh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ower of Ba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Peleg had lived 30 years, he became the father of Re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he became the father of Reu, Peleg lived 209 years and had other sons and daugh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Reu had lived 32 years, he became the father of Seru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 he became the father of Serug, Reu lived 207 years and had other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Serug had lived 30 years, he became the father of Na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he became the father of Nahor, Serug lived 200 years and had other sons and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ahor had lived 29 years, he became the father of T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fter he became the father of Terah, Nahor lived 119 years and had other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erah had lived 70 years, he became the father of Abram, Nahor and Haran.Abram’s Fam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account of Terah’s family line.Terah became the father of Abram, Nahor and Haran. And Haran became the father of 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hole world had one language and a common spee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le his father Terah was still alive, Haran died in Ur of the Chaldeans, in the land of his bir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m and Nahor both married. The name of Abram’s wife was Sarai, and the name of Nahor’s wife was Milkah; she was the daughter of Haran, the father of both Milkah and Isk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Sarai was childless because she was not able to conce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erah took his son Abram, his grandson Lot son of Haran, and his daughter-in-law Sarai, the wife of his son Abram, and together they set out from Ur of the Chaldeans to go to Canaan. But when they came to Harran, they settl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erah lived 205 years, and he died in Harr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people moved eastward, they found a plain in Shinar and sett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each other, “Come, let’s make bricks and bake them thoroughly.” They used brick instead of stone, and tar for mor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said, “Come, let us build ourselves a city, with a tower that reaches to the heavens, so that we may make a name for ourselves; otherwise we will be scattered over the face of the whol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came down to see the city and the tower the people were buil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If as one people speaking the same language they have begun to do this, then nothing they plan to do will be impossible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me, let us go down and confuse their language so they will not understand each oth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2026-08-01T09:03:03Z</dcterms:created>
  <dcterms:modified xsi:type="dcterms:W3CDTF">2026-08-01T09:03:03Z</dcterms:modified>
  <dc:title>Bible.com.au: Genesis 11:1-32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