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2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s why it was called Babel—because there the Lord confused the language of the whole world. From there the Lord scattered them over the face of the whole earth.From Shem to Abr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whole world had one language and a common spee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people moved eastward, they found a plain in Shinar and settl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each other, “Come, let’s make bricks and bake them thoroughly.” They used brick instead of stone, and tar for mor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said, “Come, let us build ourselves a city, with a tower that reaches to the heavens, so that we may make a name for ourselves; otherwise we will be scattered over the face of the whol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came down to see the city and the tower the people were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If as one people speaking the same language they have begun to do this, then nothing they plan to do will be impossible fo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me, let us go down and confuse their language so they will not understand each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ord scattered them from there over all the earth, and they stopped building the city.]]></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2026-06-15T09:45:09Z</dcterms:created>
  <dcterms:modified xsi:type="dcterms:W3CDTF">2026-06-15T09:45:09Z</dcterms:modified>
  <dc:title>Bible.com.au: Gen. 11:1-9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