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41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was the father of Nimrod, who became a mighty warrior 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mighty hunter before the Lord; that is why it is said, “Like Nimrod, a mighty hunter before the Lor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centers of his kingdom were Babylon, Uruk, Akkad and Kalneh, in Shin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at land he went to Assyria, where he built Nineveh, Rehoboth Ir, Cal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, which is between Nineveh and Calah—which is the great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the father ofthe Ludites, Anamites, Lehabites, Naphtuhite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ites, Kasluhites (from whom the Philistines came) and Caphtorit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was the father ofSidon his firstborn, and of the Hittit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busites, Amorites, Girgashite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vites, Arkites, Sinite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of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vadites, Zemarites and Hamathites.(Later the Canaanite clans scattered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rders of Canaan reached from Sidon toward Gerar as far as Gaza, and then toward Sodom, Gomorrah, Admah and Zeboyim, as far as Lasha.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Ham by their clans and languages, in their territories and nations.The Semite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s were also born to Shem, whose older brother was Japheth; Shem was the ancestor of all the sons of Eb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:Elam, Ashur, Arphaxad, Lud and Ara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ram:Uz, Hul, Gether and Meshe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haxad was the father of Shelah,and Shelah the father of Eb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sons were born to Eber:One was named Peleg, because in his time the earth was divided; his brother was named Jokt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ktan was the father ofAlmodad, Sheleph, Hazarmaveth, Jer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account of Shem, Ham and Japheth, Noah’s sons, who themselves had sons after the flood.The Japhethites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al, Abimael, Sheba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 and Jobab. All these were sons of Jokta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region where they lived stretched from Mesha toward Sephar, in the eastern hill country.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Shem by their clans and languages, in their territories and nation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clans of Noah’s sons, according to their lines of descent, within their nations. From these the nations spread out over the earth after the flo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:Gomer, Magog, Madai, Javan, Tubal, Meshek and Tira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omer:Ashkenaz, Riphath and Togarm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van:Elishah, Tarshish, the Kittites and the Rodanit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rom these the maritime peoples spread out into their territories by their clans within their nations, each with its own language.)The Hamite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:Cush, Egypt, Put and Cana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Cush:Seba, Havilah, Sabtah, Raamah and Sabteka.The sons of Raamah:Sheba and Ded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2026-06-09T23:31:45Z</dcterms:created>
  <dcterms:modified xsi:type="dcterms:W3CDTF">2026-06-09T23:31:45Z</dcterms:modified>
  <dc:title>Bible.com.au: Genesis 10:1-32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