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18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account of Shem, Ham and Japheth, Noah’s sons, who themselves had sons after the flood.The Japhethit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pheth:Gomer, Magog, Madai, Javan, Tubal, Meshek and Tira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Gomer:Ashkenaz, Riphath and Togarm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van:Elishah, Tarshish, the Kittites and the Rodanit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rom these the maritime peoples spread out into their territories by their clans within their nations, each with its own language.)The Hamit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Ham:Cush, Egypt, Put and Cana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Cush:Seba, Havilah, Sabtah, Raamah and Sabteka.The sons of Raamah:Sheba and Ded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sh was the father of Nimrod, who became a mighty warrior on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 mighty hunter before the Lord; that is why it is said, “Like Nimrod, a mighty hunter before the Lord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centers of his kingdom were Babylon, Uruk, Akkad and Kalneh, in Shin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at land he went to Assyria, where he built Nineveh, Rehoboth Ir, Calah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sen, which is between Nineveh and Calah—which is the great c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was the father ofthe Ludites, Anamites, Lehabites, Naphtuhite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thrusites, Kasluhites (from whom the Philistines came) and Caphtorit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aan was the father ofSidon his firstborn, and of the Hittite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busites, Amorites, Girgashite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vites, Arkites, Sinite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vadites, Zemarites and Hamathites.Later the Canaanite clans scattered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orders of Canaan reached from Sidon toward Gerar as far as Gaza, and then toward Sodom, Gomorrah, Admah and Zeboyim, as far as Lash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Ham by their clans and languages, in their territories and nations.The Semites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s were also born to Shem, whose older brother was Japheth; Shem was the ancestor of all the sons of Eb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em:Elam, Ashur, Arphaxad, Lud and Ara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Aram:Uz, Hul, Gether and Meshek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phaxad was the father of Shelah,and Shelah the father of Eb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sons were born to Eber:One was named Peleg, because in his time the earth was divided; his brother was named Jokta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ktan was the father ofAlmodad, Sheleph, Hazarmaveth, Jerah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doram, Uzal, Diklah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al, Abimael, Sheba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hir, Havilah and Jobab. All these were sons of Jokt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gion where they lived stretched from Mesha toward Sephar, in the eastern hill countr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ons of Shem by their clans and languages, in their territories and nation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clans of Noah’s sons, according to their lines of descent, within their nations. From these the nations spread out over the earth after the flo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2026-10-23T08:53:43Z</dcterms:created>
  <dcterms:modified xsi:type="dcterms:W3CDTF">2026-10-23T08:53:43Z</dcterms:modified>
  <dc:title>Bible.com.au: Genesis 10:1-32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