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3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. 1: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blessed them and said to them, “Be fruitful and increase in number; fill the earth and subdue it. Rule over the fish in the sea and the birds in the sky and over every living creature that moves on the ground.”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2026-07-31T14:44:34Z</dcterms:created>
  <dcterms:modified xsi:type="dcterms:W3CDTF">2026-07-31T14:44:34Z</dcterms:modified>
  <dc:title>Bible.com.au: Gen. 1:28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