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52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. 1: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created mankind in his own image,in the image of God he created them;male and female he created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2026-06-19T02:38:12Z</dcterms:created>
  <dcterms:modified xsi:type="dcterms:W3CDTF">2026-06-19T02:38:12Z</dcterms:modified>
  <dc:title>Bible.com.au: Gen. 1:27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