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047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 1:26-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God said, “Let us make mankind in our image, in our likeness, so that they may rule over the fish in the sea and the birds in the sky, over the livestock and all the wild animals, and over all the creatures that move along the grou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God created mankind in his own image,in the image of God he created them;male and female he created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blessed them and said to them, “Be fruitful and increase in number; fill the earth and subdue it. Rule over the fish in the sea and the birds in the sky and over every living creature that moves on the gr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2026-07-14T12:18:38Z</dcterms:created>
  <dcterms:modified xsi:type="dcterms:W3CDTF">2026-07-14T12:18:38Z</dcterms:modified>
  <dc:title>Bible.com.au: Gen. 1:26-28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