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690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5: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fruit of the Spirit is love, joy, peace, forbearance, kindness, goodness, faithfulness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2026-08-11T12:52:49Z</dcterms:created>
  <dcterms:modified xsi:type="dcterms:W3CDTF">2026-08-11T12:52:49Z</dcterms:modified>
  <dc:title>Bible.com.au: Galatians 5:22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