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0477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22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 is love, joy, peace, forbearance, kindness, goodness, faithfulnes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tleness and self-control. Against such things there is no la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2026-07-14T12:17:26Z</dcterms:created>
  <dcterms:modified xsi:type="dcterms:W3CDTF">2026-07-14T12:17:26Z</dcterms:modified>
  <dc:title>Bible.com.au: Galatians 5:22-23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