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004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22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forbearance, kindness, goodness, faithfulnes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leness and self-control. Against such things there is no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2026-05-28T17:10:51Z</dcterms:created>
  <dcterms:modified xsi:type="dcterms:W3CDTF">2026-05-28T17:10:51Z</dcterms:modified>
  <dc:title>Bible.com.au: Galatians 5:22-23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