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presProps" Target="presProps.xml"/>
  <Relationship Id="rId9" Type="http://schemas.openxmlformats.org/officeDocument/2006/relationships/viewProps" Target="viewProps.xml"/>
  <Relationship Id="rId1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60032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alatians 5:19-2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acts of the flesh are obvious: sexual immorality, impurity and debauchery;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dolatry and witchcraft; hatred, discord, jealousy, fits of rage, selfish ambition, dissensions, factions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envy; drunkenness, orgies, and the like. I warn you, as I did before, that those who live like this will not inherit the kingdom of God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8">
  <a:themeElements>
    <a:clrScheme name="Theme3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2026-06-04T14:40:54Z</dcterms:created>
  <dcterms:modified xsi:type="dcterms:W3CDTF">2026-06-04T14:40:54Z</dcterms:modified>
  <dc:title>Bible.com.au: Galatians 5:19-21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