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495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5:19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cts of the flesh are obvious: sexual immorality, impurity and debauchery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dolatry and witchcraft; hatred, discord, jealousy, fits of rage, selfish ambition, dissensions, factions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nvy; drunkenness, orgies, and the like. I warn you, as I did before, that those who live like this will not inherit the kingdom of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2026-08-25T04:47:46Z</dcterms:created>
  <dcterms:modified xsi:type="dcterms:W3CDTF">2026-08-25T04:47:46Z</dcterms:modified>
  <dc:title>Bible.com.au: Galatians 5:19-21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