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already said, so now I say again: If anybody is preaching to you a gospel other than what you accepted, let them be under God’s curs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now trying to win the approval of human beings, or of God? Or am I trying to please people? If I were still trying to please people, I would not be a servant of Christ.Paul Called by God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, brothers and sisters, that the gospel I preached is not of human orig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receive it from any man, nor was I taught it; rather, I received it by revelation from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heard of my previous way of life in Judaism, how intensely I persecuted the church of God and tried to destroy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dvancing in Judaism beyond many of my own age among my people and was extremely zealous for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od, who set me apart from my mother’s womb and called me by his grace, was pleased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 so that I might preach him among the Gentiles, my immediate response was not to consult any human be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go up to Jerusalem to see those who were apostles before I was, but I went into Arabia. Later I returned 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, I went up to Jerusalem to get acquainted with Cephas and stayed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—sent not from men nor by a man, but by Jesus Christ and God the Father, who raised him from the dead—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none of the other apostles—only James,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sure you before God that what I am writing you is no l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ent to Syria and Cilici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ersonally unknown to the churches of Judea that are in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heard the report: “The man who formerly persecuted us is now preaching the faith he once tried to destroy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raised God becaus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others and sisters with me,To the churches in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to you from God our Father and the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 to rescue us from the present evil age, according to the will of our God and Fath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No Other Gosp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tonished that you are so quickly deserting the one who called you to live in the grace of Christ and are turning to a different gospel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really no gospel at all. Evidently some people are throwing you into confusion and are trying to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we or an angel from heaven should preach a gospel other than the one we preached to you, let them be under God’s curs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2026-06-01T22:34:49Z</dcterms:created>
  <dcterms:modified xsi:type="dcterms:W3CDTF">2026-06-01T22:34:49Z</dcterms:modified>
  <dc:title>Bible.com.au: Galatians 1:1-24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