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1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latians 1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e have already said, so now I say again: If anybody is preaching to you a gospel other than what you accepted, let them be under God’s curse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I now trying to win the approval of human beings, or of God? Or am I trying to please people? If I were still trying to please people, I would not be a servant of Christ.Paul Called by God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nt you to know, brothers and sisters, that the gospel I preached is not of human orig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id not receive it from any man, nor was I taught it; rather, I received it by revelation from Jesus Chri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have heard of my previous way of life in Judaism, how intensely I persecuted the church of God and tried to destroy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dvancing in Judaism beyond many of my own age among my people and was extremely zealous for the traditions of my fathe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God, who set me apart from my mother’s womb and called me by his grace, was pleased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reveal his Son in me so that I might preach him among the Gentiles, my immediate response was not to consult any human be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id not go up to Jerusalem to see those who were apostles before I was, but I went into Arabia. Later I returned to Damascu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fter three years, I went up to Jerusalem to get acquainted with Cephas and stayed with him fifteen day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n apostle—sent not from men nor by a man, but by Jesus Christ and God the Father, who raised him from the dead—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w none of the other apostles—only James, the Lord’s broth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ssure you before God that what I am writing you is no li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ent to Syria and Cilici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personally unknown to the churches of Judea that are in Chris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only heard the report: “The man who formerly persecuted us is now preaching the faith he once tried to destroy.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praised God because of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brothers and sisters with me,To the churches in Galatia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and peace to you from God our Father and the Lord Jesus Christ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ave himself for our sins to rescue us from the present evil age, according to the will of our God and Father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om be glory for ever and ever. Amen.No Other Gospel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stonished that you are so quickly deserting the one who called you to live in the grace of Christ and are turning to a different gospel—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s really no gospel at all. Evidently some people are throwing you into confusion and are trying to pervert the gospel of Chri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en if we or an angel from heaven should preach a gospel other than the one we preached to you, let them be under God’s curse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2026-08-01T09:01:15Z</dcterms:created>
  <dcterms:modified xsi:type="dcterms:W3CDTF">2026-08-01T09:01:15Z</dcterms:modified>
  <dc:title>Bible.com.au: Galatians 1:1-24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