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74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I hereby decree what you are to do for these elders of the Jews in the construction of this house of God:Their expenses are to be fully paid out of the royal treasury, from the revenues of Trans-Euphrates, so that the work will not sto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ever is needed—young bulls, rams, male lambs for burnt offerings to the God of heaven, and wheat, salt, wine and olive oil, as requested by the priests in Jerusalem—must be given them daily without fa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they may offer sacrifices pleasing to the God of heaven and pray for the well-being of the king and hi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urthermore, I decree that if anyone defies this edict, a beam is to be pulled from their house and they are to be impaled on it. And for this crime their house is to be made a pile of rub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God, who has caused his Name to dwell there, overthrow any king or people who lifts a hand to change this decree or to destroy this temple in Jerusalem.I Darius have decreed it. Let it be carried out with diligence.Completion and Dedication of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because of the decree King Darius had sent, Tattenai, governor of Trans-Euphrates, and Shethar-Bozenai and their associates carried it out with dilig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elders of the Jews continued to build and prosper under the preaching of Haggai the prophet and Zechariah, a descendant of Iddo. They finished building the temple according to the command of the God of Israel and the decrees of Cyrus, Darius and Artaxerxes, kings of Pers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emple was completed on the third day of the month Adar, in the sixth year of the reign of King Dari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of Israel—the priests, the Levites and the rest of the exiles—celebrated the dedication of the house of God with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dedication of this house of God they offered a hundred bulls, two hundred rams, four hundred male lambs and, as a sin offering for all Israel, twelve male goats, one for each of the tribe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cree of Dari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installed the priests in their divisions and the Levites in their groups for the service of God at Jerusalem, according to what is written in the Book of Moses.The Pass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fourteenth day of the first month, the exiles celebrated the Passo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s and Levites had purified themselves and were all ceremonially clean. The Levites slaughtered the Passover lamb for all the exiles, for their relatives the priests and for them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Israelites who had returned from the exile ate it, together with all who had separated themselves from the unclean practices of their Gentile neighbors in order to seek the Lord, the Go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seven days they celebrated with joy the Festival of Unleavened Bread, because the Lord had filled them with joy by changing the attitude of the king of Assyria so that he assisted them in the work on the house of God,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rius then issued an order, and they searched in the archives stored in the treasury at Babyl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scroll was found in the citadel of Ecbatana in the province of Media, and this was written on it:Memorandu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year of King Cyrus, the king issued a decree concerning the temple of God in Jerusalem:Let the temple be rebuilt as a place to present sacrifices, and let its foundations be laid. It is to be sixty cubits high and sixty cubits w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ree courses of large stones and one of timbers. The costs are to be paid by the royal treasu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the gold and silver articles of the house of God, which Nebuchadnezzar took from the temple in Jerusalem and brought to Babylon, are to be returned to their places in the temple in Jerusalem; they are to be deposited in the house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n, Tattenai, governor of Trans-Euphrates, and Shethar-Bozenai and you other officials of that province, stay away from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interfere with the work on this temple of God. Let the governor of the Jews and the Jewish elders rebuild this house of God on its sit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2026-06-07T02:59:19Z</dcterms:created>
  <dcterms:modified xsi:type="dcterms:W3CDTF">2026-06-07T02:59:19Z</dcterms:modified>
  <dc:title>Bible.com.au: Ezra 6:1-22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