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Zattu 94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akkai 76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ni 64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bai 6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zgad 1,2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donikam 66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gvai 2,05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din 45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er (through Hezekiah) 9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zai 3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st of the Exiles Who Retur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rah 1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shum 22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bbar 9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en ofBethlehem 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tophah 5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athoth 1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zmaveth 4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iriath Jearim, Kephirah and Beeroth 74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amah and Geba 6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ikmash 1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people of the province who came up from the captivity of the exiles, whom Nebuchadnezzar king of Babylon had taken captive to Babylon (they returned to Jerusalem and Judah, each to their own t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thel and Ai 22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bo 5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gbish 15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other Elam 1,25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arim 32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od, Hadid and Ono 72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icho 34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enaah 3,63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s:the descendants ofJedaiah (through the family of Jeshua) 97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mmer 1,05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company with Zerubbabel, Joshua, Nehemiah, Seraiah, Reelaiah, Mordecai, Bilshan, Mispar, Bigvai, Rehum and Baanah):The list of the men of the people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shhur 1,24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arim 1,01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evites:the descendants ofJeshua and Kadmiel (of the line of Hodaviah) 7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usicians:the descendants ofAsaph 12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gatekeepers of the temple:the descendants ofShallum, Ater, Talmon,Akkub, Hatita and Shobai 13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emple servants:the descendants ofZiha, Hasupha, Tabbao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eros, Siaha, Pad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ebanah, Hagabah, Akku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agab, Shalmai, Hana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iddel, Gahar, Rea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escendants ofParosh 2,17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Rezin, Nekoda, Gazza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Uzza, Paseah, Besa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snah, Meunim, Nephus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kbuk, Hakupha, Harhu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zluth, Mehida, Harsh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rkos, Sisera, Tema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eziah and Hatiph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descendants of the servants of Solomon:the descendants ofSotai, Hassophereth, Perud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aala, Darkon, Gidde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hephatiah, Hattil,Pokereth-Hazzebaim and A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phatiah 37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temple servants and the descendants of the servants of Solomon 39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following came up from the towns of Tel Melah, Tel Harsha, Kerub, Addon and Immer, but they could not show that their families were descended from Israe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descendants ofDelaiah, Tobiah and Nekoda 65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from among the priests:the descendants ofHobaiah, Hakkoz and Barzillai (a man who had married a daughter of Barzillai the Gileadite and was called by that nam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se searched for their family records, but they could not find them and so were excluded from the priesthood as unclea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governor ordered them not to eat any of the most sacred food until there was a priest ministering with the Urim and Thummi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whole company numbered 42,360,]]></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esides their 7,337 male and female slaves; and they also had 200 male and female singer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y had 736 horses, 245 mule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435 ]]></a:t>
            </a:r>
            <a:r>
              <a:rPr lang="en-US" b="1" sz="3000" spc="0" u="none">
                <a:solidFill>
                  <a:srgbClr val="000000">
                    <a:alpha val="100.00%"/>
                  </a:srgbClr>
                </a:solidFill>
                <a:latin typeface="Calibri"/>
              </a:rPr>
              <a:t><![CDATA[camels and 6,720 donke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ah 77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hen they arrived at the house of the Lord in Jerusalem, some of the heads of the families gave freewill offerings toward the rebuilding of the house of God on its sit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ccording to their ability they gave to the treasury for this work 61,000 darics of gold, 5,000 minas of silver and 100 priestly garmen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 priests, the Levites, the musicians, the gatekeepers and the temple servants settled in their own towns, along with some of the other people, and the rest of the Israelites settled in their town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hath-Moab (through the line of Jeshua and Joab) 2,8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am 1,254]]></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2026-08-01T09:03:16Z</dcterms:created>
  <dcterms:modified xsi:type="dcterms:W3CDTF">2026-08-01T09:03:16Z</dcterms:modified>
  <dc:title>Bible.com.au: Ezra 2:1-70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