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presProps" Target="presProps.xml"/>
  <Relationship Id="rId77" Type="http://schemas.openxmlformats.org/officeDocument/2006/relationships/viewProps" Target="viewProps.xml"/>
  <Relationship Id="rId7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2:1-7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Zattu 945]]></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Zakkai 76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ni 64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bai 62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zgad 1,22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donikam 66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igvai 2,05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din 454]]></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er (through Hezekiah) 98]]></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zai 32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ist of the Exiles Who Retur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rah 11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shum 223]]></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ibbar 95]]></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en ofBethlehem 123]]></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tophah 56]]></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athoth 128]]></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zmaveth 42]]></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iriath Jearim, Kephirah and Beeroth 743]]></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Ramah and Geba 621]]></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ikmash 12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people of the province who came up from the captivity of the exiles, whom Nebuchadnezzar king of Babylon had taken captive to Babylon (they returned to Jerusalem and Judah, each to their own t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thel and Ai 223]]></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ebo 52]]></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agbish 156]]></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other Elam 1,254]]></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arim 320]]></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od, Hadid and Ono 725]]></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richo 345]]></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enaah 3,630]]></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priests:the descendants ofJedaiah (through the family of Jeshua) 973]]></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mmer 1,05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company with Zerubbabel, Joshua, Nehemiah, Seraiah, Reelaiah, Mordecai, Bilshan, Mispar, Bigvai, Rehum and Baanah):The list of the men of the people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ashhur 1,247]]></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arim 1,017]]></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Levites:the descendants ofJeshua and Kadmiel (of the line of Hodaviah) 74]]></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musicians:the descendants ofAsaph 128]]></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gatekeepers of the temple:the descendants ofShallum, Ater, Talmon,Akkub, Hatita and Shobai 139]]></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temple servants:the descendants ofZiha, Hasupha, Tabbao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eros, Siaha, Pad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Lebanah, Hagabah, Akkub,]]></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agab, Shalmai, Hana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Giddel, Gahar, Reai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descendants ofParosh 2,172]]></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Rezin, Nekoda, Gazza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Uzza, Paseah, Besai,]]></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snah, Meunim, Nephus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akbuk, Hakupha, Harhu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azluth, Mehida, Harsh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arkos, Sisera, Tema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eziah and Hatiph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descendants of the servants of Solomon:the descendants ofSotai, Hassophereth, Perud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Jaala, Darkon, Giddel,]]></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Shephatiah, Hattil,Pokereth-Hazzebaim and Am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hephatiah 372]]></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 temple servants and the descendants of the servants of Solomon 392]]></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following came up from the towns of Tel Melah, Tel Harsha, Kerub, Addon and Immer, but they could not show that their families were descended from Israel:]]></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 descendants ofDelaiah, Tobiah and Nekoda 652]]></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from among the priests:the descendants ofHobaiah, Hakkoz and Barzillai (a man who had married a daughter of Barzillai the Gileadite and was called by that nam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se searched for their family records, but they could not find them and so were excluded from the priesthood as unclea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governor ordered them not to eat any of the most sacred food until there was a priest ministering with the Urim and Thummim.]]></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 whole company numbered 42,360,]]></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besides their 7,337 male and female slaves; and they also had 200 male and female singers.]]></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They had 736 horses, 245 mules,]]></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435 ]]></a:t>
            </a:r>
            <a:r>
              <a:rPr lang="en-US" b="1" sz="3000" spc="0" u="none">
                <a:solidFill>
                  <a:srgbClr val="000000">
                    <a:alpha val="100.00%"/>
                  </a:srgbClr>
                </a:solidFill>
                <a:latin typeface="Calibri"/>
              </a:rPr>
              <a:t><![CDATA[camels and 6,720 donke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rah 775]]></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When they arrived at the house of the Lord in Jerusalem, some of the heads of the families gave freewill offerings toward the rebuilding of the house of God on its site.]]></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ccording to their ability they gave to the treasury for this work 61,000 darics of gold, 5,000 minas of silver and 100 priestly garment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The priests, the Levites, the musicians, the gatekeepers and the temple servants settled in their own towns, along with some of the other people, and the rest of the Israelites settled in their town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hath-Moab (through the line of Jeshua and Joab) 2,81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lam 1,254]]></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2026-06-01T22:37:09Z</dcterms:created>
  <dcterms:modified xsi:type="dcterms:W3CDTF">2026-06-01T22:37:09Z</dcterms:modified>
  <dc:title>Bible.com.au: Ezra 2:1-70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