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failed to appear within three days would forfeit all his property, in accordance with the decision of the officials and elders, and would himself be expelled from the assembly of the ex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in the three days, all the men of Judah and Benjamin had gathered in Jerusalem. And on the twentieth day of the ninth month, all the people were sitting in the square before the house of God, greatly distressed by the occasion and because of the 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zra the priest stood up and said to them, “You have been unfaithful; you have married foreign women, adding to Israel’s g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onor the Lord, the God of your ancestors, and do his will. Separate yourselves from the peoples around you and from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responded with a loud voice: “You are right! We must do as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many people here and it is the rainy season; so we cannot stand outside. Besides, this matter cannot be taken care of in a day or two, because we have sinned greatly in this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officials act for the whole assembly. Then let everyone in our towns who has married a foreign woman come at a set time, along with the elders and judges of each town, until the fierce anger of our God in this matter is turned away from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son of Asahel and Jahzeiah son of Tikvah, supported by Meshullam and Shabbethai the Levite, opposed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exiles did as was proposed. Ezra the priest selected men who were family heads, one from each family division, and all of them designated by name. On the first day of the tenth month they sat down to investigate the c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y the first day of the first month they finished dealing with all the men who had married foreign women.Those Guilty of Inter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s Confession of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ong the descendants of the priests, the following had married foreign women:From the descendants of Joshua son of Jozadak, and his brothers: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l gave their hands in pledge to put away their wives, and for their guilt they each presented a ram from the flock as a guilt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Immer:Hanani and Zebad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descendants of Harim:Maaseiah, Elijah, Shemaiah, Jehiel and Uz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Pashhur:Elioenai, Maaseiah, Ishmael, Nethanel, Jozabad and Elas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g the Levites:Jozabad, Shimei, Kelaiah (that is,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musicians:Eliashib.From the gatekeepers: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ong the other Israelites:From the descendants of Parosh:Ramiah, Izziah, Malkijah, Mijamin, Eleazar, Malk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Elam: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descendants of Zattu: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praying and confessing, weeping and throwing himself down before the house of God, a large crowd of Israelites—men, women and children—gathered around him. They too wept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Bebai: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descendants of Bani:Meshullam, Malluk,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Pahath-Moab:Adna, K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the descendants of Harim:Eliezer, Ishijah, Malkijah, Shemaiah, Shime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k and Shemar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the descendants of Hashum:Mattenai, Mattattah, Zabad, Eliphelet, Jeremai, Manasseh and Shim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Bani:Maadai, Amram, U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Kelu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kaniah son of Jehiel, one of the descendants of Elam, said to Ezra, “We have been unfaithful to our God by marrying foreign women from the peoples around us. But in spite of this, there is still hope for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Binnui:Shime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lemiah, Nathan, Ada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nadebai, Shashai, Shar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Shelemiah, Shema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e descendants of Nebo:Jeiel, Mattithiah, Zabad, Zebina, Jaddai, Joel and Benai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married foreign women, and some of them had children by these wi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et us make a covenant before our God to send away all these women and their children, in accordance with the counsel of my lord and of those who fear the commands of our God. Let it be done according to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ise up; this matter is in your hands. We will support you, so take courage and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Ezra rose up and put the leading priests and Levites and all Israel under oath to do what had been suggested. And they took the o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withdrew from before the house of God and went to the room of Jehohanan son of Eliashib. While he was there, he ate no food and drank no water, because he continued to mourn over the unfaithfulness of the ex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proclamation was then issued throughout Judah and Jerusalem for all the exiles to assemble in Jerusale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2026-06-22T01:41:19Z</dcterms:created>
  <dcterms:modified xsi:type="dcterms:W3CDTF">2026-06-22T01:41:19Z</dcterms:modified>
  <dc:title>Bible.com.au: Ezra 10:1-44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