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3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6: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 ‘But I will spare some, for some of you will escape the sword when you are scattered among the lands and nat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in the nations where they have been carried captive, those who escape will remember me—how I have been grieved by their adulterous hearts, which have turned away from me, and by their eyes, which have lusted after their idols. They will loathe themselves for the evil they have done and for all their detestable practic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will know that I am the Lord; I did not threaten in vain to bring this calamity on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 ‘This is what the Sovereign Lord says: Strike your hands together and stamp your feet and cry out “Alas!” because of all the wicked and detestable practices of the people of Israel, for they will fall by the sword, famine and plagu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e who is far away will die of the plague, and one who is near will fall by the sword, and anyone who survives and is spared will die of famine. So will I pour out my wrath on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will know that I am the Lord, when their people lie slain among their idols around their altars, on every high hill and on all the mountaintops, under every spreading tree and every leafy oak—places where they offered fragrant incense to all their idol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 will stretch out my hand against them and make the land a desolate waste from the desert to Diblah—wherever they live. Then they will know that I am the Lord.’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oom for the Mountains of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came to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set your face against the mountains of Israel; prophesy against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y: ‘You mountains of Israel, hear the word of the Sovereign Lord. This is what the Sovereign Lord says to the mountains and hills, to the ravines and valleys: I am about to bring a sword against you, and I will destroy your high plac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r altars will be demolished and your incense altars will be smashed; and I will slay your people in front of your idol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ill lay the dead bodies of the Israelites in front of their idols, and I will scatter your bones around your alta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rever you live, the towns will be laid waste and the high places demolished, so that your altars will be laid waste and devastated, your idols smashed and ruined, your incense altars broken down, and what you have made wiped ou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r people will fall slain among you, and you will know that I am the Lord.]]></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2026-08-01T09:05:02Z</dcterms:created>
  <dcterms:modified xsi:type="dcterms:W3CDTF">2026-08-01T09:05:02Z</dcterms:modified>
  <dc:title>Bible.com.au: Ezekiel 6:1-14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