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355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ordering the territory of Judah from east to west will be the portion you are to present as a special gift. It will be 25,000 cubits wide, and its length from east to west will equal one of the tribal portions; the sanctuary will be in the center of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pecial portion you are to offer to the Lord will be 25,000 cubits long and 10,000 cubits w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will be the sacred portion for the priests. It will be 25,000 cubits long on the north side, 10,000 cubits wide on the west side, 10,000 cubits wide on the east side and 25,000 cubits long on the south side. In the center of it will be the sanctuary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ill be for the consecrated priests, the Zadokites, who were faithful in serving me and did not go astray as the Levites did when the Israelites went astr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ill be a special gift to them from the sacred portion of the land, a most holy portion, bordering the territory of the Lev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ongside the territory of the priests, the Levites will have an allotment 25,000 cubits long and 10,000 cubits wide. Its total length will be 25,000 cubits and its width 10,000 cubi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must not sell or exchange any of it. This is the best of the land and must not pass into other hands, because it is holy 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remaining area, 5,000 cubits wide and 25,000 cubits long, will be for the common use of the city, for houses and for pastureland. The city will be in the center of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ill have these measurements: the north side 4,500 cubits, the south side 4,500 cubits, the east side 4,500 cubits, and the west side 4,500 cubi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astureland for the city will be 250 cubits on the north, 250 cubits on the south, 250 cubits on the east, and 250 cubits on the w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ivision of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remains of the area, bordering on the sacred portion and running the length of it, will be 10,000 cubits on the east side and 10,000 cubits on the west side. Its produce will supply food for the workers of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rkers from the city who farm it will come from all the tribes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entire portion will be a square, 25,000 cubits on each side. As a special gift you will set aside the sacred portion, along with the property of the ci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remains on both sides of the area formed by the sacred portion and the property of the city will belong to the prince. It will extend eastward from the 25,000 cubits of the sacred portion to the eastern border, and westward from the 25,000 cubits to the western border. Both these areas running the length of the tribal portions will belong to the prince, and the sacred portion with the temple sanctuary will be in the center of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property of the Levites and the property of the city will lie in the center of the area that belongs to the prince. The area belonging to the prince will lie between the border of Judah and the border of Benjam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the rest of the tribes:“Benjamin will have one portion; it will extend from the east side to the west 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meon will have one portion; it will border the territory of Benjamin from east to w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ssachar will have one portion; it will border the territory of Simeon from east to we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Zebulun will have one portion; it will border the territory of Issachar from east to we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d will have one portion; it will border the territory of Zebulun from east to w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tribes, listed by name:“At the northern frontier, Dan will have one portion; it will follow the Hethlon road to Lebo Hamath; Hazar Enan and the northern border of Damascus next to Hamath will be part of its border from the east side to the west sid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outhern boundary of Gad will run south from Tamar to the waters of Meribah Kadesh, then along the Wadi of Egypt to the Mediterranean Se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the land you are to allot as an inheritance to the tribes of Israel, and these will be their portions,” declares the Sovereign Lord.The Gates of the New C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se will be the exits of the city:“Beginning on the north side, which is 4,500 cubits lo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gates of the city will be named after the tribes of Israel. The three gates on the north side will be the gate of Reuben, the gate of Judah and the gate of Lev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 the east side, which is 4,500 cubits long, will be three gates: the gate of Joseph, the gate of Benjamin and the gate of D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 the south side, which measures 4,500 cubits, will be three gates: the gate of Simeon, the gate of Issachar and the gate of Zebulu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 the west side, which is 4,500 cubits long, will be three gates: the gate of Gad, the gate of Asher and the gate of Naphtal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distance all around will be 18,000 cubits.“And the name of the city from that time on will be, ‘The Lord is ther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her will have one portion; it will border the territory of Dan from east to w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phtali will have one portion; it will border the territory of Asher from east to w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nasseh will have one portion; it will border the territory of Naphtali from east to w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phraim will have one portion; it will border the territory of Manasseh from east to w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uben will have one portion; it will border the territory of Ephraim from east to w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udah will have one portion; it will border the territory of Reuben from east to west.]]></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2026-07-01T15:20:41Z</dcterms:created>
  <dcterms:modified xsi:type="dcterms:W3CDTF">2026-07-01T15:20:41Z</dcterms:modified>
  <dc:title>Bible.com.au: Ezekiel 48:1-35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