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66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of carrying out your duty in regard to my holy things, you put others in charge of my sanctua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the Sovereign Lord says: No foreigner uncircumcised in heart and flesh is to enter my sanctuary, not even the foreigners who live among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The Levites who went far from me when Israel went astray and who wandered from me after their idols must bear the consequences of their s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may serve in my sanctuary, having charge of the gates of the temple and serving in it; they may slaughter the burnt offerings and sacrifices for the people and stand before the people and serve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ecause they served them in the presence of their idols and made the people of Israel fall into sin, therefore I have sworn with uplifted hand that they must bear the consequences of their sin, declares the Sovereign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not to come near to serve me as priests or come near any of my holy things or my most holy offerings; they must bear the shame of their detestable practic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appoint them to guard the temple for all the work that is to be done i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But the Levitical priests, who are descendants of Zadok and who guarded my sanctuary when the Israelites went astray from me, are to come near to minister before me; they are to stand before me to offer sacrifices of fat and blood, declares the Sovereign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lone are to enter my sanctuary; they alone are to come near my table to minister before me and serve me as gua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When they enter the gates of the inner court, they are to wear linen clothes; they must not wear any woolen garment while ministering at the gates of the inner court or inside the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iesthood Resto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re to wear linen turbans on their heads and linen undergarments around their waists. They must not wear anything that makes them perspi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go out into the outer court where the people are, they are to take off the clothes they have been ministering in and are to leave them in the sacred rooms, and put on other clothes, so that the people are not consecrated through contact with their garme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 ‘They must not shave their heads or let their hair grow long, but they are to keep the hair of their heads trimm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priest is to drink wine when he enters the inner cou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must not marry widows or divorced women; they may marry only virgins of Israelite descent or widows of prie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re to teach my people the difference between the holy and the common and show them how to distinguish between the unclean and the cle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 ‘In any dispute, the priests are to serve as judges and decide it according to my ordinances. They are to keep my laws and my decrees for all my appointed festivals, and they are to keep my Sabbaths ho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A priest must not defile himself by going near a dead person; however, if the dead person was his father or mother, son or daughter, brother or unmarried sister, then he may defile himsel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he is cleansed, he must wait seven day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e day he goes into the inner court of the sanctuary to minister in the sanctuary, he is to offer a sin offering for himself, declares the Sovereign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man brought me back to the outer gate of the sanctuary, the one facing east, and it was sh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 ‘I am to be the only inheritance the priests have. You are to give them no possession in Israel; I will be their possess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will eat the grain offerings, the sin offerings and the guilt offerings; and everything in Israel devoted to the Lord will belong to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best of all the firstfruits and of all your special gifts will belong to the priests. You are to give them the first portion of your ground meal so that a blessing may rest on your househ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iests must not eat anything, whether bird or animal, found dead or torn by wild anima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me, “This gate is to remain shut. It must not be opened; no one may enter through it. It is to remain shut because the Lord, the God of Israel, has entered through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nce himself is the only one who may sit inside the gateway to eat in the presence of the Lord. He is to enter by way of the portico of the gateway and go out the sam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man brought me by way of the north gate to the front of the temple. I looked and saw the glory of the Lord filling the temple of the Lord, and I fell faced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 to me, “Son of man, look carefully, listen closely and give attention to everything I tell you concerning all the regulations and instructions regarding the temple of the Lord. Give attention to the entrance to the temple and all the exits of the sanctua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y to rebellious Israel, ‘This is what the Sovereign Lord says: Enough of your detestable practices, peopl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addition to all your other detestable practices, you brought foreigners uncircumcised in heart and flesh into my sanctuary, desecrating my temple while you offered me food, fat and blood, and you broke my covenant.]]></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2026-06-09T15:52:43Z</dcterms:created>
  <dcterms:modified xsi:type="dcterms:W3CDTF">2026-06-09T15:52:43Z</dcterms:modified>
  <dc:title>Bible.com.au: Ezekiel 44:1-31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