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ooms for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led me northward into the outer court and brought me to the rooms opposite the temple courtyard and opposite the outer wall on the north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uilding whose door faced north was a hundred cubits long and fifty cubit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oth in the section twenty cubits from the inner court and in the section opposite the pavement of the outer court, gallery faced gallery at the three lev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ront of the rooms was an inner passageway ten cubits wide and a hundred cubits long. Their doors were o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upper rooms were narrower, for the galleries took more space from them than from the rooms on the lower and middle floors of the buil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ooms on the top floor had no pillars, as the courts had; so they were smaller in floor space than those on the lower and middle flo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n outer wall parallel to the rooms and the outer court; it extended in front of the rooms for fifty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 row of rooms on the side next to the outer court was fifty cubits long, the row on the side nearest the sanctuary was a hundred cubits l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wer rooms had an entrance on the east side as one enters them from the outer cou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side along the length of the wall of the outer court, adjoining the temple courtyard and opposite the outer wall, were roo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a passageway in front of them. These were like the rooms on the north; they had the same length and width, with similar exits and dimensions. Similar to the doorways on the n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re the doorways of the rooms on the south. There was a doorway at the beginning of the passageway that was parallel to the corresponding wall extending eastward, by which one enters the roo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aid to me, “The north and south rooms facing the temple courtyard are the priests’ rooms, where the priests who approach the Lord will eat the most holy offerings. There they will put the most holy offerings—the grain offerings, the sin offerings and the guilt offerings—for the place is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ce the priests enter the holy precincts, they are not to go into the outer court until they leave behind the garments in which they minister, for these are holy. They are to put on other clothes before they go near the places that are for the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ad finished measuring what was inside the temple area, he led me out by the east gate and measured the area all aro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easured the east side with the measuring rod; it was five hundred cub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easured the north side; it was five hundred cubits by the measuring r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easured the south side; it was five hundred cubits by the measuring r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turned to the west side and measured; it was five hundred cubits by the measuring r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measured the area on all four sides. It had a wall around it, five hundred cubits long and five hundred cubits wide, to separate the holy from the co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2026-10-07T23:17:49Z</dcterms:created>
  <dcterms:modified xsi:type="dcterms:W3CDTF">2026-10-07T23:17:49Z</dcterms:modified>
  <dc:title>Bible.com.au: Ezekiel 42:1-20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