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501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looked, and tendons and flesh appeared on them and skin covered them, but there was no breath in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said to me, “Prophesy to the breath; prophesy, son of man, and say to it, ‘This is what the Sovereign Lord says: Come, breath, from the four winds and breathe into these slain, that they may liv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I prophesied as he commanded me, and breath entered them; they came to life and stood up on their feet—a vast arm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said to me: “Son of man, these bones are the people of Israel. They say, ‘Our bones are dried up and our hope is gone; we are cut of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prophesy and say to them: ‘This is what the Sovereign Lord says: My people, I am going to open your graves and bring you up from them; I will bring you back to the land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you, my people, will know that I am the Lord, when I open your graves and bring you up from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put my Spirit in you and you will live, and I will settle you in your own land. Then you will know that I the Lord have spoken, and I have done it, declares the Lord.’ ”One Nation Under On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n of man, take a stick of wood and write on it, ‘Belonging to Judah and the Israelites associated with him.’ Then take another stick of wood, and write on it, ‘Belonging to Joseph (that is, to Ephraim) and all the Israelites associated with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oin them together into one stick so that they will become one in your h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Valley of Dry Bon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your people ask you, ‘Won’t you tell us what you mean by thi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ay to them, ‘This is what the Sovereign Lord says: I am going to take the stick of Joseph—which is in Ephraim’s hand—and of the Israelite tribes associated with him, and join it to Judah’s stick. I will make them into a single stick of wood, and they will become one in my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old before their eyes the sticks you have written 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y to them, ‘This is what the Sovereign Lord says: I will take the Israelites out of the nations where they have gone. I will gather them from all around and bring them back into their own l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make them one nation in the land, on the mountains of Israel. There will be one king over all of them and they will never again be two nations or be divided into two kingdom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ill no longer defile themselves with their idols and vile images or with any of their offenses, for I will save them from all their sinful backsliding, and I will cleanse them. They will be my people, and I will be their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 ‘My servant David will be king over them, and they will all have one shepherd. They will follow my laws and be careful to keep my decre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will live in the land I gave to my servant Jacob, the land where your ancestors lived. They and their children and their children’s children will live there forever, and David my servant will be their prince forev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make a covenant of peace with them; it will be an everlasting covenant. I will establish them and increase their numbers, and I will put my sanctuary among them forev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y dwelling place will be with them; I will be their God, and they will be my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hand of the Lord was on me, and he brought me out by the Spirit of the Lord and set me in the middle of a valley; it was full of bon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nations will know that I the Lord make Israel holy, when my sanctuary is among them forever.’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led me back and forth among them, and I saw a great many bones on the floor of the valley, bones that were very d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asked me, “Son of man, can these bones live?”I said, “Sovereign Lord, you alone kn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 said to me, “Prophesy to these bones and say to them, ‘Dry bones, hear the word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the Sovereign Lord says to these bones: I will make breath enter you, and you will come to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attach tendons to you and make flesh come upon you and cover you with skin; I will put breath in you, and you will come to life. Then you will know that I am the Lor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I prophesied as I was commanded. And as I was prophesying, there was a noise, a rattling sound, and the bones came together, bone to bone.]]></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2026-06-23T16:58:24Z</dcterms:created>
  <dcterms:modified xsi:type="dcterms:W3CDTF">2026-06-23T16:58:24Z</dcterms:modified>
  <dc:title>Bible.com.au: Ezekiel 37:1-28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