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fill your mountains with the slain; those killed by the sword will fall on your hills and in your valleys and in all your ravin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you desolate forever; your towns will not be inhabited. Then you will know that I am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Because you have said, “These two nations and countries will be ours and we will take possession of them,” even though I the Lord was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as surely as I live, declares the Sovereign Lord, I will treat you in accordance with the anger and jealousy you showed in your hatred of them and I will make myself known among them when I judge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you will know that I the Lord have heard all the contemptible things you have said against the mountains of Israel. You said, “They have been laid waste and have been given over to us to devou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boasted against me and spoke against me without restraint, and I hear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what the Sovereign Lord says: While the whole earth rejoices, I will make you desola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you rejoiced when the inheritance of Israel became desolate, that is how I will treat you. You will be desolate, Mount Seir, you and all of Edom. Then they will know that I am the Lor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phecy Against Ed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your face against Mount Seir; prophesy against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is is what the Sovereign Lord says: I am against you, Mount Seir, and I will stretch out my hand against you and make you a desolate was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turn your towns into ruins and you will be desolate. Then you will know that I am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 ‘Because you harbored an ancient hostility and delivered the Israelites over to the sword at the time of their calamity, the time their punishment reached its climax,]]></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as surely as I live, declares the Sovereign Lord, I will give you over to bloodshed and it will pursue you. Since you did not hate bloodshed, bloodshed will pursue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make Mount Seir a desolate waste and cut off from it all who come and go.]]></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2026-09-16T19:46:10Z</dcterms:created>
  <dcterms:modified xsi:type="dcterms:W3CDTF">2026-09-16T19:46:10Z</dcterms:modified>
  <dc:title>Bible.com.au: Ezekiel 35:1-15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