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8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fill your mountains with the slain; those killed by the sword will fall on your hills and in your valleys and in all your ravi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 desolate forever; your towns will not be inhabited. Then you wi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you have said, “These two nations and countries will be ours and we will take possession of them,” even though I the Lord was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surely as I live, declares the Sovereign Lord, I will treat you in accordance with the anger and jealousy you showed in your hatred of them and I will make myself known among them when I judg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know that I the Lord have heard all the contemptible things you have said against the mountains of Israel. You said, “They have been laid waste and have been given over to us to de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boasted against me and spoke against me without restraint, and I hear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Sovereign Lord says: While the whole earth rejoices, I will make you desol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ou rejoiced when the inheritance of Israel became desolate, that is how I will treat you. You will be desolate, Mount Seir, you and all of Edom. Then they will know that I am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Mount Seir; prophesy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Sovereign Lord says: I am against you, Mount Seir, and I will stretch out my hand against you and make you a desolate was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your towns into ruins and you will be desolate. Then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Because you harbored an ancient hostility and delivered the Israelites over to the sword at the time of their calamity, the time their punishment reached its clima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surely as I live, declares the Sovereign Lord, I will give you over to bloodshed and it will pursue you. Since you did not hate bloodshed, bloodshed will pursu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Mount Seir a desolate waste and cut off from it all who come and go.]]></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2026-07-17T09:52:38Z</dcterms:created>
  <dcterms:modified xsi:type="dcterms:W3CDTF">2026-07-17T09:52:38Z</dcterms:modified>
  <dc:title>Bible.com.au: Ezekiel 35:1-15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