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62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the garden of Godcould not rival it,nor could the junipersequal its boughs,nor could the plane treescompare with its branches—no tree in the garden of Godcould match its beau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ade it beautifulwith abundant branches,the envy of all the trees of Edenin the garde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refore this is what the Sovereign Lord says: Because the great cedar towered over the thick foliage, and because it was proud of its h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it into the hands of the ruler of the nations, for him to deal with according to its wickedness. I cast it a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ost ruthless of foreign nations cut it down and left it. Its boughs fell on the mountains and in all the valleys; its branches lay broken in all the ravines of the land. All the nations of the earth came out from under its shade and left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birds settled on the fallen tree, and all the wild animals lived among it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no other trees by the waters are ever to tower proudly on high, lifting their tops above the thick foliage. No other trees so well-watered are ever to reach such a height; they are all destined for death, for the earth below, among mortals who go down to the realm of th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This is what the Sovereign Lord says: On the day it was brought down to the realm of the dead I covered the deep springs with mourning for it; I held back its streams, and its abundant waters were restrained. Because of it I clothed Lebanon with gloom, and all the trees of the field withered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tremble at the sound of its fall when I brought it down to the realm of the dead to be with those who go down to the pit. Then all the trees of Eden, the choicest and best of Lebanon, the well-watered trees, were consoled in the earth bel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 like the great cedar, had gone down to the realm of the dead, to those killed by the sword, along with the armed men who lived in its shade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aoh as a Felled Cedar of Leban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Which of the trees of Eden can be compared with you in splendor and majesty? Yet you, too, will be brought down with the trees of Eden to the earth below; you will lie among the uncircumcised, with those killed by the sword.“ ‘This is Pharaoh and all his hordes, declares the Sovereign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year, in the third month on the first day,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to Pharaoh king of Egypt and to his hordes:“ ‘Who can be compared with you in majes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sider Assyria, once a cedar in Lebanon,with beautiful branches overshadowing the forest;it towered on high,its top above the thick foli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nourished it,deep springs made it grow tall;their streams flowedall around its baseand sent their channelsto all the trees of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t towered higherthan all the trees of the field;its boughs increasedand its branches grew long,spreading because of abundant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birds of the skynested in its boughs,all the animals of the wildgave birth under its branches;all the great nationslived in its sh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majestic in beauty,with its spreading boughs,for its roots went downto abundant water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2026-07-04T06:26:27Z</dcterms:created>
  <dcterms:modified xsi:type="dcterms:W3CDTF">2026-07-04T06:26:27Z</dcterms:modified>
  <dc:title>Bible.com.au: Ezekiel 31:1-18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