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195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28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ring you down to the pit,and you will die a violent deathin the heart of the sea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 then say, “I am a god,”in the presence of those who kill you?You will be but a mortal, not a god,in the hands of those who slay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die the death of the uncircumcisedat the hands of foreigners.I have spoken, declares the Sovereign Lord.’ 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to me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n of man, take up a lament concerning the king of Tyre and say to him: ‘This is what the Sovereign Lord says:“ ‘You were the seal of perfection,full of wisdom and perfect in beau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in Eden,the garden of God;every precious stone adorned you:carnelian, chrysolite and emerald,topaz, onyx and jasper,lapis lazuli, turquoise and beryl.Your settings and mountings were made of gold;on the day you were created they were prepar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anointed as a guardian cherub,for so I ordained you.You were on the holy mount of God;you walked among the fiery ston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blameless in your waysfrom the day you were createdtill wickedness was found in you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your widespread tradeyou were filled with violence,and you sinned.So I drove you in disgrace from the mount of God,and I expelled you, guardian cherub,from among the fiery ston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heart became proudon account of your beauty,and you corrupted your wisdombecause of your splendor.So I threw you to the earth;I made a spectacle of you before king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cy Against the King of Tyr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your many sins and dishonest tradeyou have desecrated your sanctuaries.So I made a fire come out from you,and it consumed you,and I reduced you to ashes on the groundin the sight of all who were watching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nations who knew youare appalled at you;you have come to a horrible endand will be no more.’ ”A Prophecy Against Sidon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to me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n of man, set your face against Sidon; prophesy against her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: ‘This is what the Sovereign Lord says:“ ‘I am against you, Sidon,and among you I will display my glory.You will know that I am the Lord,when I inflict punishment on youand within you am proved to be hol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nd a plague upon youand make blood flow in your streets.The slain will fall within you,with the sword against you on every side.Then you will know that I am the Lor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No longer will the people of Israel have malicious neighbors who are painful briers and sharp thorns. Then they will know that I am the Sovereign Lo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This is what the Sovereign Lord says: When I gather the people of Israel from the nations where they have been scattered, I will be proved holy through them in the sight of the nations. Then they will live in their own land, which I gave to my servant Jacob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live there in safety and will build houses and plant vineyards; they will live in safety when I inflict punishment on all their neighbors who maligned them. Then they will know that I am the Lord their God.’ ”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to m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n of man, say to the ruler of Tyre, ‘This is what the Sovereign Lord says:“ ‘In the pride of your heartyou say, “I am a god;I sit on the throne of a godin the heart of the seas.”But you are a mere mortal and not a god,though you think you are as wise as a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wiser than Daniel?Is no secret hidden from you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your wisdom and understandingyou have gained wealth for yourselfand amassed gold and silverin your treasur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your great skill in tradingyou have increased your wealth,and because of your wealthyour heart has grown prou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Therefore this is what the Sovereign Lord says:“ ‘Because you think you are wise,as wise as a god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going to bring foreigners against you,the most ruthless of nations;they will draw their swords against your beauty and wisdomand pierce your shining splendo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2026-05-23T02:28:37Z</dcterms:created>
  <dcterms:modified xsi:type="dcterms:W3CDTF">2026-05-23T02:28:37Z</dcterms:modified>
  <dc:title>Bible.com.au: Ezekiel 28:1-26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