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7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7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of Sidon and Arvad were your oarsmen;your skilled men, Tyre, were aboard as your sailo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teran craftsmen of Byblos were on boardas shipwrights to caulk your seams.All the ships of the sea and their sailorscame alongside to trade for your war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Men of Persia, Lydia and Putserved as soldiers in your army.They hung their shields and helmets on your walls,bringing you splend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of Arvad and Helekguarded your walls on every side;men of Gammadwere in your towers.They hung their shields around your walls;they brought your beauty to perfe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Tarshish did business with you because of your great wealth of goods; they exchanged silver, iron, tin and lead for your merchand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Greece, Tubal and Meshek did business with you; they traded human beings and articles of bronze for your war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Men of Beth Togarmah exchanged chariot horses, cavalry horses and mules for your merchandi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The men of Rhodes traded with you, and many coastlands were your customers; they paid you with ivory tusks and ebon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Aram did business with you because of your many products; they exchanged turquoise, purple fabric, embroidered work, fine linen, coral and rubies for your merchandi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Judah and Israel traded with you; they exchanged wheat from Minnith and confections, honey, olive oil and balm for your wa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ment Over Ty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amascus did business with you because of your many products and great wealth of goods. They offered wine from Helbon, wool from Zahar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sks of wine from Izal in exchange for your wares: wrought iron, cassia and calam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edan traded in saddle blankets with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Arabia and all the princes of Kedar were your customers; they did business with you in lambs, rams and goa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The merchants of Sheba and Raamah traded with you; for your merchandise they exchanged the finest of all kinds of spices and precious stones, and g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Harran, Kanneh and Eden and merchants of Sheba, Ashur and Kilmad traded with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marketplace they traded with you beautiful garments, blue fabric, embroidered work and multicolored rugs with cords twisted and tightly knot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The ships of Tarshish serveas carriers for your wares.You are filled with heavy cargoas you sail the se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arsmen take youout to the high seas.But the east wind will break you to piecesfar out at se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ealth, merchandise and wares,your mariners, sailors and shipwrights,your merchants and all your soldiers,and everyone else on boardwill sink into the heart of the seaon the day of your shipwreck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orelands will quakewhen your sailors cry ou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handle the oarswill abandon their ships;the mariners and all the sailorswill stand on the sho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raise their voiceand cry bitterly over you;they will sprinkle dust on their headsand roll in ash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have their heads because of youand will put on sackcloth.They will weep over you with anguish of souland with bitter mourn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wail and mourn over you,they will take up a lament concerning you:“Who was ever silenced like Tyre,surrounded by the sea?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merchandise went out on the seas,you satisfied many nations;with your great wealth and your waresyou enriched the kings of the earth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are shattered by the seain the depths of the waters;your wares and all your companyhave gone down with you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live in the coastlandsare appalled at you;their kings shudder with horrorand their faces are distorted with fea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hants among the nations scoff at you;you have come to a horrible endand will be no more.’ 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take up a lament concerning Ty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yre, situated at the gateway to the sea, merchant of peoples on many coasts, ‘This is what the Sovereign Lord says:“ ‘You say, Tyre,“I am perfect in beauty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omain was on the high seas;your builders brought your beauty to perfe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all your timbersof juniper from Senir;they took a cedar from Lebanonto make a mast fo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oaks from Bashanthey made your oars;of cypress wood from the coasts of Cyprusthey made your deck, adorned with iv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e embroidered linen from Egypt was your sailand served as your banner;your awnings were of blue and purplefrom the coasts of Elish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2026-06-07T03:06:09Z</dcterms:created>
  <dcterms:modified xsi:type="dcterms:W3CDTF">2026-06-07T03:06:09Z</dcterms:modified>
  <dc:title>Bible.com.au: Ezekiel 27:1-36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