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6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stir up wrath and take revengeI put her blood on the bare rock,so that it would not be 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refore this is what the Sovereign Lord says:“ ‘Woe to the city of bloodshed!I, too, will pile the wood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ap on the woodand kindle the fire.Cook the meat well,mixing in the spices;and let the bones be char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the empty pot on the coalstill it becomes hot and its copper glows,so that its impurities may be meltedand its deposit burned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has frustrated all efforts;its heavy deposit has not been removed,not even by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your impurity is lewdness. Because I tried to cleanse you but you would not be cleansed from your impurity, you will not be clean again until my wrath against you has subs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 the Lord have spoken. The time has come for me to act. I will not hold back; I will not have pity, nor will I relent. You will be judged according to your conduct and your actions, declares the Sovereign Lord.’ ”Ezekiel’s Wife 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with one blow I am about to take away from you the delight of your eyes. Yet do not lament or weep or shed any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roan quietly; do not mourn for the dead. Keep your turban fastened and your sandals on your feet; do not cover your mustache and beard or eat the customary food of mour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as a Cooking P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oke to the people in the morning, and in the evening my wife died. The next morning I did as I had been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eople asked me, “Won’t you tell us what these things have to do with us? Why are you acting like t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said to them, “The word of the Lord came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y to the people of Israel, ‘This is what the Sovereign Lord says: I am about to desecrate my sanctuary—the stronghold in which you take pride, the delight of your eyes, the object of your affection. The sons and daughters you left behind will fall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ou will do as I have done. You will not cover your mustache and beard or eat the customary food of mour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keep your turbans on your heads and your sandals on your feet. You will not mourn or weep but will waste away because of your sins and groan among your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zekiel will be a sign to you; you will do just as he has done. When this happens, you will know that I am the Sovereign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son of man, on the day I take away their stronghold, their joy and glory, the delight of their eyes, their heart’s desire, and their sons and daughters a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day a fugitive will come to tell you the n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at time your mouth will be opened; you will speak with him and will no longer be silent. So you will be a sign to them, and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in the tenth month on the tenth day, 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record this date, this very date, because the king of Babylon has laid siege to Jerusalem this very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is rebellious people a parable and say to them: ‘This is what the Sovereign Lord says:“ ‘Put on the cooking pot; put it onand pour water int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ut into it the pieces of meat,all the choice pieces—the leg and the shoulder.Fill it with the best of these b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pick of the flock.Pile wood beneath it for the bones;bring it to a boiland cook the bones i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For this is what the Sovereign Lord says:“ ‘Woe to the city of bloodshed,to the pot now encrusted,whose deposit will not go away!Take the meat out piece by piecein whatever order it 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For the blood she shed is in her midst:She poured it on the bare rock;she did not pour it on the ground,where the dust would cover i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2026-08-04T10:35:29Z</dcterms:created>
  <dcterms:modified xsi:type="dcterms:W3CDTF">2026-08-04T10:35:29Z</dcterms:modified>
  <dc:title>Bible.com.au: Ezekiel 24:1-27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