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415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spised my holy things and desecrated my Sabbath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slanderers who are bent on shedding blood; in you are those who eat at the mountain shrines and commit lewd ac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those who dishonor their father’s bed; in you are those who violate women during their period, when they are ceremonially uncle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ne man commits a detestable offense with his neighbor’s wife, another shamefully defiles his daughter-in-law, and another violates his sister, his own father’s daugh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are people who accept bribes to shed blood; you take interest and make a profit from the poor. You extort unjust gain from your neighbors. And you have forgotten me, declares the Sovereign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I will surely strike my hands together at the unjust gain you have made and at the blood you have shed in your mid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courage endure or your hands be strong in the day I deal with you? I the Lord have spoken, and I will do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perse you among the nations and scatter you through the countries; and I will put an end to your unclean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been defiled in the eyes of the nations, you will know that I am the Lord.’ 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Jerusalem’s Si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the people of Israel have become dross to me; all of them are the copper, tin, iron and lead left inside a furnace. They are but the dross of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Sovereign Lord says: ‘Because you have all become dross, I will gather you into Jerusal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, copper, iron, lead and tin are gathered into a furnace to be melted with a fiery blast, so will I gather you in my anger and my wrath and put you inside the city and melt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you and I will blow on you with my fiery wrath, and you will be melted inside 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 is melted in a furnace, so you will be melted inside her, and you will know that I the Lord have poured out my wrath on you.’ 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 word of the Lord came to m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say to the land, ‘You are a land that has not been cleansed or rained on in the day of wrath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nspiracy of her princes within her like a roaring lion tearing its prey; they devour people, take treasures and precious things and make many widows within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do violence to my law and profane my holy things; they do not distinguish between the holy and the common; they teach that there is no difference between the unclean and the clean; and they shut their eyes to the keeping of my Sabbaths, so that I am profaned among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officials within her are like wolves tearing their prey; they shed blood and kill people to make unjust 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whitewash these deeds for them by false visions and lying divinations. They say, ‘This is what the Sovereign Lord says’—when the Lord has not spok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he land practice extortion and commit robbery; they oppress the poor and needy and mistreat the foreigner, denying them just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looked for someone among them who would build up the wall and stand before me in the gap on behalf of the land so I would not have to destroy it, but I found no 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our out my wrath on them and consume them with my fiery anger, bringing down on their own heads all they have done, declares the Sovereign Lord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will you judge her? Will you judge this city of bloodshed? Then confront her with all her detestable practices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‘This is what the Sovereign Lord says: You city that brings on herself doom by shedding blood in her midst and defiles herself by making idol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come guilty because of the blood you have shed and have become defiled by the idols you have made. You have brought your days to a close, and the end of your years has come. Therefore I will make you an object of scorn to the nations and a laughingstock to all the count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near and those who are far away will mock you, you infamous city, full of turm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See how each of the princes of Israel who are in you uses his power to shed bl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they have treated father and mother with contempt; in you they have oppressed the foreigner and mistreated the fatherless and the wid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2026-06-14T08:21:37Z</dcterms:created>
  <dcterms:modified xsi:type="dcterms:W3CDTF">2026-06-14T08:21:37Z</dcterms:modified>
  <dc:title>Bible.com.au: Ezekiel 22:1-31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