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and say, ‘This is what the Lord says:“ ‘A sword, a sword,sharpened and pol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rpened for the slaughter,polished to flash like lightning!“ ‘Shall we rejoice in the scepter of my royal son? The sword despises every such sti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 sword is appointed to be polished,to be grasped with the hand;it is sharpened and polished,made ready for the hand of the sla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out and wail, son of man,for it is against my people;it is against all the princes of Israel.They are thrown to the swordalong with my people.Therefore beat your br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esting will surely come. And what if even the scepter, which the sword despises, does not continue? declares the Sovereign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son of man, prophesyand strike your hands together.Let the sword strike twice,even three times.It is a sword for slaughter—a sword for great slaughter,closing in on them from every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hearts may melt with fearand the fallen be many,I have stationed the sword for slaughterat all their gates.Look! It is forged to strike like lightning,it is grasped for slaugh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lash to the right, you sword,then to the left,wherever your blade is tur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oo will strike my hands together,and my wrath will subsid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as God’s Sword of Judgmen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n of man, mark out two roads for the sword of the king of Babylon to take, both starting from the same country. Make a signpost where the road branches off to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k out one road for the sword to come against Rabbah of the Ammonites and another against Judah and fortified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will stop at the fork in the road, at the junction of the two roads, to seek an omen: He will cast lots with arrows, he will consult his idols, he will examine the li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to his right hand will come the lot for Jerusalem, where he is to set up battering rams, to give the command to slaughter, to sound the battle cry, to set battering rams against the gates, to build a ramp and to erect siege wor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ill seem like a false omen to those who have sworn allegiance to him, but he will remind them of their guilt and take them capt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is is what the Sovereign Lord says: ‘Because you people have brought to mind your guilt by your open rebellion, revealing your sins in all that you do—because you have done this, you will be taken capt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You profane and wicked prince of Israel, whose day has come, whose time of punishment has reached its clima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what the Sovereign Lord says: Take off the turban, remove the crown. It will not be as it was: The lowly will be exalted and the exalted will be brought l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ruin! A ruin! I will make it a ruin! The crown will not be restored until he to whom it rightfully belongs shall come; to him I will giv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ou, son of man, prophesy and say, ‘This is what the Sovereign Lord says about the Ammonites and their insults:“ ‘A sword, a sword,drawn for the slaughter,polished to consumeand to flash like light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espite false visions concerning youand lying divinations about you,it will be laid on the necksof the wicked who are to be slain,whose day has come,whose time of punishment has reached its clima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Let the sword return to its sheath.In the place where you were created,in the land of your ancestry,I will judg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our out my wrath on youand breathe out my fiery anger against you;I will deliver you into the hands of brutal men,men skilled in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fuel for the fire,your blood will be shed in your land,you will be remembered no more;for I the Lord have spok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Jerusalem and preach against the sanctuary. Prophesy against the lan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her: ‘This is what the Lord says: I am against you. I will draw my sword from its sheath and cut off from you both the righteous and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I am going to cut off the righteous and the wicked, my sword will be unsheathed against everyone from south to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ll people will know that I the Lord have drawn my sword from its sheath; it will not retur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roan, son of man! Groan before them with broken heart and bitter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ask you, ‘Why are you groaning?’ you shall say, ‘Because of the news that is coming. Every heart will melt with fear and every hand go limp; every spirit will become faint and every leg will be wet with urine.’ It is coming! It will surely take place, declares the Sovereign Lor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2026-05-23T02:16:46Z</dcterms:created>
  <dcterms:modified xsi:type="dcterms:W3CDTF">2026-05-23T02:16:46Z</dcterms:modified>
  <dc:title>Bible.com.au: Ezekiel 21:1-32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