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presProps" Target="presProps.xml"/>
  <Relationship Id="rId56" Type="http://schemas.openxmlformats.org/officeDocument/2006/relationships/viewProps" Target="viewProps.xml"/>
  <Relationship Id="rId5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039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 ‘But they rebelled against me and would not listen to me; they did not get rid of the vile images they had set their eyes on, nor did they forsake the idols of Egypt. So I said I would pour out my wrath on them and spend my anger against them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for the sake of my name, I brought them out of Egypt. I did it to keep my name from being profaned in the eyes of the nations among whom they lived and in whose sight I had revealed myself to the Israeli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I led them out of Egypt and brought them into the wilder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gave them my decrees and made known to them my laws, by which the person who obeys them will li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so I gave them my Sabbaths as a sign between us, so they would know that I the Lord made them ho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Yet the people of Israel rebelled against me in the wilderness. They did not follow my decrees but rejected my laws—by which the person who obeys them will live—and they utterly desecrated my Sabbaths. So I said I would pour out my wrath on them and destroy them in the wildernes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or the sake of my name I did what would keep it from being profaned in the eyes of the nations in whose sight I had brought them ou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with uplifted hand I swore to them in the wilderness that I would not bring them into the land I had given them—a land flowing with milk and honey, the most beautiful of all lan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cause they rejected my laws and did not follow my decrees and desecrated my Sabbaths. For their hearts were devoted to their ido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t I looked on them with pity and did not destroy them or put an end to them in the wildern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ebellious Israel Purg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said to their children in the wilderness, “Do not follow the statutes of your parents or keep their laws or defile yourselves with their ido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am the Lord your God; follow my decrees and be careful to keep my law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eep my Sabbaths holy, that they may be a sign between us. Then you will know that I am the Lord your Go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But the children rebelled against me: They did not follow my decrees, they were not careful to keep my laws, of which I said, “The person who obeys them will live by them,” and they desecrated my Sabbaths. So I said I would pour out my wrath on them and spend my anger against them in the wildern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I withheld my hand, and for the sake of my name I did what would keep it from being profaned in the eyes of the nations in whose sight I had brought them ou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lso with uplifted hand I swore to them in the wilderness that I would disperse them among the nations and scatter them through the count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ecause they had not obeyed my laws but had rejected my decrees and desecrated my Sabbaths, and their eyes lusted after their parents’ ido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 I gave them other statutes that were not good and laws through which they could not l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defiled them through their gifts—the sacrifice of every firstborn—that I might fill them with horror so they would know that I am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refore, son of man, speak to the people of Israel and say to them, ‘This is what the Sovereign Lord says: In this also your ancestors blasphemed me by being unfaithful to 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year, in the fifth month on the tenth day, some of the elders of Israel came to inquire of the Lord, and they sat down in front of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brought them into the land I had sworn to give them and they saw any high hill or any leafy tree, there they offered their sacrifices, made offerings that aroused my anger, presented their fragrant incense and poured out their drink offering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n I said to them: What is this high place you go to?’ ” (It is called Bamah to this day.)Rebellious Israel Renew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fore say to the Israelites: ‘This is what the Sovereign Lord says: Will you defile yourselves the way your ancestors did and lust after their vile imag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n you offer your gifts—the sacrifice of your children in the fire—you continue to defile yourselves with all your idols to this day. Am I to let you inquire of me, you Israelites? As surely as I live, declares the Sovereign Lord, I will not let you inquire of m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 ‘You say, “We want to be like the nations, like the peoples of the world, who serve wood and stone.” But what you have in mind will never happ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s surely as I live, declares the Sovereign Lord, I will reign over you with a mighty hand and an outstretched arm and with outpoured wra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I will bring you from the nations and gather you from the countries where you have been scattered—with a mighty hand and an outstretched arm and with outpoured wra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bring you into the wilderness of the nations and there, face to face, I will execute judgment upon yo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s I judged your ancestors in the wilderness of the land of Egypt, so I will judge you, declares the Sovereign Lor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I will take note of you as you pass under my rod, and I will bring you into the bond of the covena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word of the Lord came to 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I will purge you of those who revolt and rebel against me. Although I will bring them out of the land where they are living, yet they will not enter the land of Israel. Then you will know that I am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 ‘As for you, people of Israel, this is what the Sovereign Lord says: Go and serve your idols, every one of you! But afterward you will surely listen to me and no longer profane my holy name with your gifts and idol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on my holy mountain, the high mountain of Israel, declares the Sovereign Lord, there in the land all the people of Israel will serve me, and there I will accept them. There I will require your offerings and your choice gifts, along with all your holy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will accept you as fragrant incense when I bring you out from the nations and gather you from the countries where you have been scattered, and I will be proved holy through you in the sight of the n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n you will know that I am the Lord, when I bring you into the land of Israel, the land I had sworn with uplifted hand to give to your ancestor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 you will remember your conduct and all the actions by which you have defiled yourselves, and you will loathe yourselves for all the evil you have don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You will know that I am the Lord, when I deal with you for my name’s sake and not according to your evil ways and your corrupt practices, you people of Israel, declares the Sovereign Lord.’ ”Prophecy Against the South]]></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Son of man, set your face toward the south; preach against the south and prophesy against the forest of the southland.]]></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ay to the southern forest: ‘Hear the word of the Lord. This is what the Sovereign Lord says: I am about to set fire to you, and it will consume all your trees, both green and dry. The blazing flame will not be quenched, and every face from south to north will be scorched by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n of man, speak to the elders of Israel and say to them, ‘This is what the Sovereign Lord says: Have you come to inquire of me? As surely as I live, I will not let you inquire of me, declares the Sovereign Lord.’]]></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Everyone will see that I the Lord have kindled it; it will not be quenched.’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n I said, “Sovereign Lord, they are saying of me, ‘Isn’t he just telling parables?’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ll you judge them? Will you judge them, son of man? Then confront them with the detestable practices of their ancest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y to them: ‘This is what the Sovereign Lord says: On the day I chose Israel, I swore with uplifted hand to the descendants of Jacob and revealed myself to them in Egypt. With uplifted hand I said to them, “I am the Lord your G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at day I swore to them that I would bring them out of Egypt into a land I had searched out for them, a land flowing with milk and honey, the most beautiful of all l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said to them, “Each of you, get rid of the vile images you have set your eyes on, and do not defile yourselves with the idols of Egypt. I am the Lord your God.”]]></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2026-06-24T07:54:13Z</dcterms:created>
  <dcterms:modified xsi:type="dcterms:W3CDTF">2026-06-24T07:54:13Z</dcterms:modified>
  <dc:title>Bible.com.au: Ezekiel 20:1-49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